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468" r:id="rId2"/>
    <p:sldId id="473" r:id="rId3"/>
    <p:sldId id="485" r:id="rId4"/>
    <p:sldId id="425" r:id="rId5"/>
    <p:sldId id="404" r:id="rId6"/>
    <p:sldId id="480" r:id="rId7"/>
    <p:sldId id="446" r:id="rId8"/>
    <p:sldId id="457" r:id="rId9"/>
    <p:sldId id="458" r:id="rId10"/>
    <p:sldId id="459" r:id="rId11"/>
    <p:sldId id="433" r:id="rId12"/>
    <p:sldId id="419" r:id="rId13"/>
    <p:sldId id="481" r:id="rId14"/>
    <p:sldId id="450" r:id="rId15"/>
    <p:sldId id="483" r:id="rId16"/>
    <p:sldId id="434" r:id="rId17"/>
    <p:sldId id="463" r:id="rId18"/>
    <p:sldId id="422" r:id="rId19"/>
    <p:sldId id="294" r:id="rId20"/>
    <p:sldId id="479" r:id="rId21"/>
    <p:sldId id="48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3EC626-0E14-40EF-9B39-ADD15EC542A2}" v="270" dt="2025-07-01T23:02:06.1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55" autoAdjust="0"/>
    <p:restoredTop sz="52670" autoAdjust="0"/>
  </p:normalViewPr>
  <p:slideViewPr>
    <p:cSldViewPr>
      <p:cViewPr varScale="1">
        <p:scale>
          <a:sx n="50" d="100"/>
          <a:sy n="50" d="100"/>
        </p:scale>
        <p:origin x="3396" y="27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7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nford Bowman" userId="6ede3e4e1afbea80" providerId="LiveId" clId="{6C3EC626-0E14-40EF-9B39-ADD15EC542A2}"/>
    <pc:docChg chg="undo redo custSel addSld delSld modSld sldOrd">
      <pc:chgData name="Stanford Bowman" userId="6ede3e4e1afbea80" providerId="LiveId" clId="{6C3EC626-0E14-40EF-9B39-ADD15EC542A2}" dt="2025-07-01T23:02:56.148" v="1478" actId="6549"/>
      <pc:docMkLst>
        <pc:docMk/>
      </pc:docMkLst>
      <pc:sldChg chg="delSp modSp mod delAnim modNotes">
        <pc:chgData name="Stanford Bowman" userId="6ede3e4e1afbea80" providerId="LiveId" clId="{6C3EC626-0E14-40EF-9B39-ADD15EC542A2}" dt="2025-07-01T15:08:34.705" v="649"/>
        <pc:sldMkLst>
          <pc:docMk/>
          <pc:sldMk cId="2995943321" sldId="294"/>
        </pc:sldMkLst>
        <pc:spChg chg="mod">
          <ac:chgData name="Stanford Bowman" userId="6ede3e4e1afbea80" providerId="LiveId" clId="{6C3EC626-0E14-40EF-9B39-ADD15EC542A2}" dt="2025-07-01T15:08:09.460" v="648"/>
          <ac:spMkLst>
            <pc:docMk/>
            <pc:sldMk cId="2995943321" sldId="294"/>
            <ac:spMk id="3" creationId="{C173528E-EDC8-4FBE-9BE9-878B206B957E}"/>
          </ac:spMkLst>
        </pc:spChg>
        <pc:spChg chg="del mod">
          <ac:chgData name="Stanford Bowman" userId="6ede3e4e1afbea80" providerId="LiveId" clId="{6C3EC626-0E14-40EF-9B39-ADD15EC542A2}" dt="2025-07-01T15:07:06.768" v="640" actId="478"/>
          <ac:spMkLst>
            <pc:docMk/>
            <pc:sldMk cId="2995943321" sldId="294"/>
            <ac:spMk id="4" creationId="{CAF39A50-627E-785C-D8D8-595432E39B2C}"/>
          </ac:spMkLst>
        </pc:spChg>
        <pc:spChg chg="mod">
          <ac:chgData name="Stanford Bowman" userId="6ede3e4e1afbea80" providerId="LiveId" clId="{6C3EC626-0E14-40EF-9B39-ADD15EC542A2}" dt="2025-07-01T15:06:57.183" v="638" actId="1076"/>
          <ac:spMkLst>
            <pc:docMk/>
            <pc:sldMk cId="2995943321" sldId="294"/>
            <ac:spMk id="14" creationId="{C324AB9E-C518-468C-93AF-8DE027A7E4F2}"/>
          </ac:spMkLst>
        </pc:spChg>
        <pc:spChg chg="mod">
          <ac:chgData name="Stanford Bowman" userId="6ede3e4e1afbea80" providerId="LiveId" clId="{6C3EC626-0E14-40EF-9B39-ADD15EC542A2}" dt="2025-07-01T15:08:34.705" v="649"/>
          <ac:spMkLst>
            <pc:docMk/>
            <pc:sldMk cId="2995943321" sldId="294"/>
            <ac:spMk id="15" creationId="{F6791171-C410-4AED-9F97-6FD20DC6A21A}"/>
          </ac:spMkLst>
        </pc:spChg>
        <pc:spChg chg="mod">
          <ac:chgData name="Stanford Bowman" userId="6ede3e4e1afbea80" providerId="LiveId" clId="{6C3EC626-0E14-40EF-9B39-ADD15EC542A2}" dt="2025-07-01T15:05:41.626" v="633" actId="14100"/>
          <ac:spMkLst>
            <pc:docMk/>
            <pc:sldMk cId="2995943321" sldId="294"/>
            <ac:spMk id="23" creationId="{4AE1B342-E6EE-45AE-83D4-7797DFEF110B}"/>
          </ac:spMkLst>
        </pc:spChg>
      </pc:sldChg>
      <pc:sldChg chg="modSp del mod modNotes modNotesTx">
        <pc:chgData name="Stanford Bowman" userId="6ede3e4e1afbea80" providerId="LiveId" clId="{6C3EC626-0E14-40EF-9B39-ADD15EC542A2}" dt="2025-07-01T15:37:42.020" v="719" actId="47"/>
        <pc:sldMkLst>
          <pc:docMk/>
          <pc:sldMk cId="321731928" sldId="327"/>
        </pc:sldMkLst>
        <pc:spChg chg="mod">
          <ac:chgData name="Stanford Bowman" userId="6ede3e4e1afbea80" providerId="LiveId" clId="{6C3EC626-0E14-40EF-9B39-ADD15EC542A2}" dt="2025-07-01T03:49:28.410" v="159"/>
          <ac:spMkLst>
            <pc:docMk/>
            <pc:sldMk cId="321731928" sldId="327"/>
            <ac:spMk id="3" creationId="{1D6F9F92-3D92-9749-CBCF-349DEF2D7BE9}"/>
          </ac:spMkLst>
        </pc:spChg>
        <pc:spChg chg="mod">
          <ac:chgData name="Stanford Bowman" userId="6ede3e4e1afbea80" providerId="LiveId" clId="{6C3EC626-0E14-40EF-9B39-ADD15EC542A2}" dt="2025-07-01T03:49:28.410" v="159"/>
          <ac:spMkLst>
            <pc:docMk/>
            <pc:sldMk cId="321731928" sldId="327"/>
            <ac:spMk id="4" creationId="{1237E314-F0F1-B8D9-C3C9-4ED5D225BDED}"/>
          </ac:spMkLst>
        </pc:spChg>
        <pc:spChg chg="mod">
          <ac:chgData name="Stanford Bowman" userId="6ede3e4e1afbea80" providerId="LiveId" clId="{6C3EC626-0E14-40EF-9B39-ADD15EC542A2}" dt="2025-07-01T03:49:28.410" v="159"/>
          <ac:spMkLst>
            <pc:docMk/>
            <pc:sldMk cId="321731928" sldId="327"/>
            <ac:spMk id="7" creationId="{0A0AD696-D4C6-168D-10F8-707BA49E17A0}"/>
          </ac:spMkLst>
        </pc:spChg>
        <pc:spChg chg="mod">
          <ac:chgData name="Stanford Bowman" userId="6ede3e4e1afbea80" providerId="LiveId" clId="{6C3EC626-0E14-40EF-9B39-ADD15EC542A2}" dt="2025-07-01T03:49:28.410" v="159"/>
          <ac:spMkLst>
            <pc:docMk/>
            <pc:sldMk cId="321731928" sldId="327"/>
            <ac:spMk id="8" creationId="{A9BEC875-C861-8209-4917-93A5B0A99573}"/>
          </ac:spMkLst>
        </pc:spChg>
        <pc:spChg chg="mod">
          <ac:chgData name="Stanford Bowman" userId="6ede3e4e1afbea80" providerId="LiveId" clId="{6C3EC626-0E14-40EF-9B39-ADD15EC542A2}" dt="2025-07-01T03:49:28.410" v="159"/>
          <ac:spMkLst>
            <pc:docMk/>
            <pc:sldMk cId="321731928" sldId="327"/>
            <ac:spMk id="14" creationId="{E2F6E14A-D5BE-4775-8F80-D55EF2724E0B}"/>
          </ac:spMkLst>
        </pc:spChg>
        <pc:spChg chg="mod">
          <ac:chgData name="Stanford Bowman" userId="6ede3e4e1afbea80" providerId="LiveId" clId="{6C3EC626-0E14-40EF-9B39-ADD15EC542A2}" dt="2025-07-01T03:49:28.410" v="159"/>
          <ac:spMkLst>
            <pc:docMk/>
            <pc:sldMk cId="321731928" sldId="327"/>
            <ac:spMk id="17" creationId="{6F5EEDA2-7AE0-43EF-AF75-D8672D8B6481}"/>
          </ac:spMkLst>
        </pc:spChg>
        <pc:spChg chg="mod">
          <ac:chgData name="Stanford Bowman" userId="6ede3e4e1afbea80" providerId="LiveId" clId="{6C3EC626-0E14-40EF-9B39-ADD15EC542A2}" dt="2025-07-01T03:49:28.410" v="159"/>
          <ac:spMkLst>
            <pc:docMk/>
            <pc:sldMk cId="321731928" sldId="327"/>
            <ac:spMk id="19" creationId="{1D44A659-E713-4F38-BC1E-5EC58DB61D99}"/>
          </ac:spMkLst>
        </pc:spChg>
        <pc:spChg chg="mod">
          <ac:chgData name="Stanford Bowman" userId="6ede3e4e1afbea80" providerId="LiveId" clId="{6C3EC626-0E14-40EF-9B39-ADD15EC542A2}" dt="2025-07-01T03:49:28.410" v="159"/>
          <ac:spMkLst>
            <pc:docMk/>
            <pc:sldMk cId="321731928" sldId="327"/>
            <ac:spMk id="21" creationId="{1E7CC980-62F4-44F2-A590-6EE022FD46AA}"/>
          </ac:spMkLst>
        </pc:spChg>
        <pc:spChg chg="mod">
          <ac:chgData name="Stanford Bowman" userId="6ede3e4e1afbea80" providerId="LiveId" clId="{6C3EC626-0E14-40EF-9B39-ADD15EC542A2}" dt="2025-07-01T03:49:28.410" v="159"/>
          <ac:spMkLst>
            <pc:docMk/>
            <pc:sldMk cId="321731928" sldId="327"/>
            <ac:spMk id="23" creationId="{053F7D8E-C164-4279-B3C8-C0ABBD107279}"/>
          </ac:spMkLst>
        </pc:spChg>
        <pc:picChg chg="mod modCrop">
          <ac:chgData name="Stanford Bowman" userId="6ede3e4e1afbea80" providerId="LiveId" clId="{6C3EC626-0E14-40EF-9B39-ADD15EC542A2}" dt="2025-07-01T03:49:28.410" v="159"/>
          <ac:picMkLst>
            <pc:docMk/>
            <pc:sldMk cId="321731928" sldId="327"/>
            <ac:picMk id="5" creationId="{C519CFC2-260E-EC32-CBEE-E0AD2820F039}"/>
          </ac:picMkLst>
        </pc:picChg>
      </pc:sldChg>
      <pc:sldChg chg="modSp mod modNotes modNotesTx">
        <pc:chgData name="Stanford Bowman" userId="6ede3e4e1afbea80" providerId="LiveId" clId="{6C3EC626-0E14-40EF-9B39-ADD15EC542A2}" dt="2025-07-01T22:53:07.594" v="1405" actId="27636"/>
        <pc:sldMkLst>
          <pc:docMk/>
          <pc:sldMk cId="3814557248" sldId="404"/>
        </pc:sldMkLst>
        <pc:spChg chg="mod">
          <ac:chgData name="Stanford Bowman" userId="6ede3e4e1afbea80" providerId="LiveId" clId="{6C3EC626-0E14-40EF-9B39-ADD15EC542A2}" dt="2025-07-01T03:44:46.727" v="133" actId="207"/>
          <ac:spMkLst>
            <pc:docMk/>
            <pc:sldMk cId="3814557248" sldId="404"/>
            <ac:spMk id="5" creationId="{17E78A5F-0433-D952-E0D4-8780AF7DF580}"/>
          </ac:spMkLst>
        </pc:spChg>
        <pc:spChg chg="mod">
          <ac:chgData name="Stanford Bowman" userId="6ede3e4e1afbea80" providerId="LiveId" clId="{6C3EC626-0E14-40EF-9B39-ADD15EC542A2}" dt="2025-07-01T03:50:33.961" v="166" actId="403"/>
          <ac:spMkLst>
            <pc:docMk/>
            <pc:sldMk cId="3814557248" sldId="404"/>
            <ac:spMk id="8" creationId="{08438111-94CA-E235-7B53-829F1560E5AD}"/>
          </ac:spMkLst>
        </pc:spChg>
        <pc:spChg chg="mod">
          <ac:chgData name="Stanford Bowman" userId="6ede3e4e1afbea80" providerId="LiveId" clId="{6C3EC626-0E14-40EF-9B39-ADD15EC542A2}" dt="2025-07-01T03:50:02.362" v="160" actId="2711"/>
          <ac:spMkLst>
            <pc:docMk/>
            <pc:sldMk cId="3814557248" sldId="404"/>
            <ac:spMk id="11" creationId="{8F76ECFE-B14D-4028-B0C8-87EF55D0E256}"/>
          </ac:spMkLst>
        </pc:spChg>
        <pc:spChg chg="mod">
          <ac:chgData name="Stanford Bowman" userId="6ede3e4e1afbea80" providerId="LiveId" clId="{6C3EC626-0E14-40EF-9B39-ADD15EC542A2}" dt="2025-07-01T03:50:02.362" v="160" actId="2711"/>
          <ac:spMkLst>
            <pc:docMk/>
            <pc:sldMk cId="3814557248" sldId="404"/>
            <ac:spMk id="12" creationId="{D93870BC-C5CA-47EE-8F74-B7B8F5FDFB1B}"/>
          </ac:spMkLst>
        </pc:spChg>
        <pc:grpChg chg="mod">
          <ac:chgData name="Stanford Bowman" userId="6ede3e4e1afbea80" providerId="LiveId" clId="{6C3EC626-0E14-40EF-9B39-ADD15EC542A2}" dt="2025-07-01T03:50:02.362" v="160" actId="2711"/>
          <ac:grpSpMkLst>
            <pc:docMk/>
            <pc:sldMk cId="3814557248" sldId="404"/>
            <ac:grpSpMk id="3" creationId="{B5D34C4D-8D6A-A60D-1FE5-3468DDC47B3C}"/>
          </ac:grpSpMkLst>
        </pc:grpChg>
        <pc:graphicFrameChg chg="mod modGraphic">
          <ac:chgData name="Stanford Bowman" userId="6ede3e4e1afbea80" providerId="LiveId" clId="{6C3EC626-0E14-40EF-9B39-ADD15EC542A2}" dt="2025-07-01T03:50:02.362" v="160" actId="2711"/>
          <ac:graphicFrameMkLst>
            <pc:docMk/>
            <pc:sldMk cId="3814557248" sldId="404"/>
            <ac:graphicFrameMk id="2" creationId="{A53E5D8C-BC16-4ECE-AA13-3BFEECFAF18C}"/>
          </ac:graphicFrameMkLst>
        </pc:graphicFrameChg>
        <pc:picChg chg="mod">
          <ac:chgData name="Stanford Bowman" userId="6ede3e4e1afbea80" providerId="LiveId" clId="{6C3EC626-0E14-40EF-9B39-ADD15EC542A2}" dt="2025-07-01T03:56:15.727" v="249" actId="29295"/>
          <ac:picMkLst>
            <pc:docMk/>
            <pc:sldMk cId="3814557248" sldId="404"/>
            <ac:picMk id="6" creationId="{E98F3B54-87B7-5992-E12B-C91D3368F326}"/>
          </ac:picMkLst>
        </pc:picChg>
        <pc:cxnChg chg="mod">
          <ac:chgData name="Stanford Bowman" userId="6ede3e4e1afbea80" providerId="LiveId" clId="{6C3EC626-0E14-40EF-9B39-ADD15EC542A2}" dt="2025-07-01T03:50:02.362" v="160" actId="2711"/>
          <ac:cxnSpMkLst>
            <pc:docMk/>
            <pc:sldMk cId="3814557248" sldId="404"/>
            <ac:cxnSpMk id="7" creationId="{51A9401A-7913-4F7A-8B68-17A4A8999448}"/>
          </ac:cxnSpMkLst>
        </pc:cxnChg>
      </pc:sldChg>
      <pc:sldChg chg="modSp mod modNotes modNotesTx">
        <pc:chgData name="Stanford Bowman" userId="6ede3e4e1afbea80" providerId="LiveId" clId="{6C3EC626-0E14-40EF-9B39-ADD15EC542A2}" dt="2025-07-01T22:48:58.400" v="1383" actId="27636"/>
        <pc:sldMkLst>
          <pc:docMk/>
          <pc:sldMk cId="2195009415" sldId="419"/>
        </pc:sldMkLst>
        <pc:spChg chg="mod">
          <ac:chgData name="Stanford Bowman" userId="6ede3e4e1afbea80" providerId="LiveId" clId="{6C3EC626-0E14-40EF-9B39-ADD15EC542A2}" dt="2025-07-01T14:33:34.140" v="510" actId="403"/>
          <ac:spMkLst>
            <pc:docMk/>
            <pc:sldMk cId="2195009415" sldId="419"/>
            <ac:spMk id="3" creationId="{A6E46144-55CC-1954-BA35-D3137A2B170A}"/>
          </ac:spMkLst>
        </pc:spChg>
        <pc:spChg chg="mod">
          <ac:chgData name="Stanford Bowman" userId="6ede3e4e1afbea80" providerId="LiveId" clId="{6C3EC626-0E14-40EF-9B39-ADD15EC542A2}" dt="2025-07-01T15:42:59.093" v="720"/>
          <ac:spMkLst>
            <pc:docMk/>
            <pc:sldMk cId="2195009415" sldId="419"/>
            <ac:spMk id="5" creationId="{0F1642CB-A158-5193-79BE-CB7B487F1CFE}"/>
          </ac:spMkLst>
        </pc:spChg>
        <pc:graphicFrameChg chg="mod">
          <ac:chgData name="Stanford Bowman" userId="6ede3e4e1afbea80" providerId="LiveId" clId="{6C3EC626-0E14-40EF-9B39-ADD15EC542A2}" dt="2025-07-01T14:26:53.393" v="438" actId="20577"/>
          <ac:graphicFrameMkLst>
            <pc:docMk/>
            <pc:sldMk cId="2195009415" sldId="419"/>
            <ac:graphicFrameMk id="10" creationId="{2413A107-B80F-4DC7-BB36-554AF428FA14}"/>
          </ac:graphicFrameMkLst>
        </pc:graphicFrameChg>
        <pc:picChg chg="mod">
          <ac:chgData name="Stanford Bowman" userId="6ede3e4e1afbea80" providerId="LiveId" clId="{6C3EC626-0E14-40EF-9B39-ADD15EC542A2}" dt="2025-07-01T14:28:00.661" v="443" actId="29295"/>
          <ac:picMkLst>
            <pc:docMk/>
            <pc:sldMk cId="2195009415" sldId="419"/>
            <ac:picMk id="4" creationId="{0BEBBD11-E05E-3501-0192-71B2F38F8A2E}"/>
          </ac:picMkLst>
        </pc:picChg>
      </pc:sldChg>
      <pc:sldChg chg="modSp mod modNotes">
        <pc:chgData name="Stanford Bowman" userId="6ede3e4e1afbea80" providerId="LiveId" clId="{6C3EC626-0E14-40EF-9B39-ADD15EC542A2}" dt="2025-07-01T15:04:20.312" v="626" actId="14826"/>
        <pc:sldMkLst>
          <pc:docMk/>
          <pc:sldMk cId="3907903736" sldId="422"/>
        </pc:sldMkLst>
        <pc:spChg chg="mod">
          <ac:chgData name="Stanford Bowman" userId="6ede3e4e1afbea80" providerId="LiveId" clId="{6C3EC626-0E14-40EF-9B39-ADD15EC542A2}" dt="2025-07-01T15:03:00.926" v="624" actId="207"/>
          <ac:spMkLst>
            <pc:docMk/>
            <pc:sldMk cId="3907903736" sldId="422"/>
            <ac:spMk id="5" creationId="{2B43602A-6E7A-2C47-278D-C6C5063172C1}"/>
          </ac:spMkLst>
        </pc:spChg>
        <pc:picChg chg="mod">
          <ac:chgData name="Stanford Bowman" userId="6ede3e4e1afbea80" providerId="LiveId" clId="{6C3EC626-0E14-40EF-9B39-ADD15EC542A2}" dt="2025-07-01T15:04:20.312" v="626" actId="14826"/>
          <ac:picMkLst>
            <pc:docMk/>
            <pc:sldMk cId="3907903736" sldId="422"/>
            <ac:picMk id="13" creationId="{88A781F0-A09E-63B0-F5BF-755EB85D7C4A}"/>
          </ac:picMkLst>
        </pc:picChg>
      </pc:sldChg>
      <pc:sldChg chg="modSp mod modNotes modNotesTx">
        <pc:chgData name="Stanford Bowman" userId="6ede3e4e1afbea80" providerId="LiveId" clId="{6C3EC626-0E14-40EF-9B39-ADD15EC542A2}" dt="2025-07-01T17:03:30.970" v="804" actId="20577"/>
        <pc:sldMkLst>
          <pc:docMk/>
          <pc:sldMk cId="3721166068" sldId="425"/>
        </pc:sldMkLst>
        <pc:spChg chg="mod">
          <ac:chgData name="Stanford Bowman" userId="6ede3e4e1afbea80" providerId="LiveId" clId="{6C3EC626-0E14-40EF-9B39-ADD15EC542A2}" dt="2025-07-01T03:48:52.334" v="149"/>
          <ac:spMkLst>
            <pc:docMk/>
            <pc:sldMk cId="3721166068" sldId="425"/>
            <ac:spMk id="4" creationId="{B0C11A89-71D8-65E7-5FBA-F08ED3B7A2D9}"/>
          </ac:spMkLst>
        </pc:spChg>
        <pc:spChg chg="mod">
          <ac:chgData name="Stanford Bowman" userId="6ede3e4e1afbea80" providerId="LiveId" clId="{6C3EC626-0E14-40EF-9B39-ADD15EC542A2}" dt="2025-07-01T03:48:52.334" v="149"/>
          <ac:spMkLst>
            <pc:docMk/>
            <pc:sldMk cId="3721166068" sldId="425"/>
            <ac:spMk id="10" creationId="{6344DD0E-AB4B-42C7-BCE3-B593E003D2C6}"/>
          </ac:spMkLst>
        </pc:spChg>
        <pc:spChg chg="mod">
          <ac:chgData name="Stanford Bowman" userId="6ede3e4e1afbea80" providerId="LiveId" clId="{6C3EC626-0E14-40EF-9B39-ADD15EC542A2}" dt="2025-07-01T03:48:52.334" v="149"/>
          <ac:spMkLst>
            <pc:docMk/>
            <pc:sldMk cId="3721166068" sldId="425"/>
            <ac:spMk id="11" creationId="{68F88016-2801-416D-9BF0-FD048DE38CE4}"/>
          </ac:spMkLst>
        </pc:spChg>
        <pc:spChg chg="mod">
          <ac:chgData name="Stanford Bowman" userId="6ede3e4e1afbea80" providerId="LiveId" clId="{6C3EC626-0E14-40EF-9B39-ADD15EC542A2}" dt="2025-07-01T03:48:52.334" v="149"/>
          <ac:spMkLst>
            <pc:docMk/>
            <pc:sldMk cId="3721166068" sldId="425"/>
            <ac:spMk id="12" creationId="{B21C7C5B-2B1B-4D06-8428-E64C76F68B41}"/>
          </ac:spMkLst>
        </pc:spChg>
        <pc:picChg chg="mod modCrop">
          <ac:chgData name="Stanford Bowman" userId="6ede3e4e1afbea80" providerId="LiveId" clId="{6C3EC626-0E14-40EF-9B39-ADD15EC542A2}" dt="2025-07-01T03:48:52.334" v="149"/>
          <ac:picMkLst>
            <pc:docMk/>
            <pc:sldMk cId="3721166068" sldId="425"/>
            <ac:picMk id="2" creationId="{EA1A0FCE-1321-E088-39FA-828BD86AD14C}"/>
          </ac:picMkLst>
        </pc:picChg>
        <pc:cxnChg chg="mod">
          <ac:chgData name="Stanford Bowman" userId="6ede3e4e1afbea80" providerId="LiveId" clId="{6C3EC626-0E14-40EF-9B39-ADD15EC542A2}" dt="2025-07-01T03:48:52.334" v="149"/>
          <ac:cxnSpMkLst>
            <pc:docMk/>
            <pc:sldMk cId="3721166068" sldId="425"/>
            <ac:cxnSpMk id="7" creationId="{51A9401A-7913-4F7A-8B68-17A4A8999448}"/>
          </ac:cxnSpMkLst>
        </pc:cxnChg>
      </pc:sldChg>
      <pc:sldChg chg="addSp modSp mod modNotes modNotesTx">
        <pc:chgData name="Stanford Bowman" userId="6ede3e4e1afbea80" providerId="LiveId" clId="{6C3EC626-0E14-40EF-9B39-ADD15EC542A2}" dt="2025-07-01T22:48:58.243" v="1382" actId="27636"/>
        <pc:sldMkLst>
          <pc:docMk/>
          <pc:sldMk cId="2218497232" sldId="433"/>
        </pc:sldMkLst>
        <pc:spChg chg="mod">
          <ac:chgData name="Stanford Bowman" userId="6ede3e4e1afbea80" providerId="LiveId" clId="{6C3EC626-0E14-40EF-9B39-ADD15EC542A2}" dt="2025-07-01T14:15:45.390" v="408" actId="207"/>
          <ac:spMkLst>
            <pc:docMk/>
            <pc:sldMk cId="2218497232" sldId="433"/>
            <ac:spMk id="3" creationId="{F914BB66-84ED-1094-0172-15CDECA55F9D}"/>
          </ac:spMkLst>
        </pc:spChg>
        <pc:spChg chg="add mod">
          <ac:chgData name="Stanford Bowman" userId="6ede3e4e1afbea80" providerId="LiveId" clId="{6C3EC626-0E14-40EF-9B39-ADD15EC542A2}" dt="2025-07-01T14:15:45.390" v="408" actId="207"/>
          <ac:spMkLst>
            <pc:docMk/>
            <pc:sldMk cId="2218497232" sldId="433"/>
            <ac:spMk id="6" creationId="{1DB1E434-EA2C-B81C-7327-1A6E654B77EB}"/>
          </ac:spMkLst>
        </pc:spChg>
        <pc:spChg chg="mod">
          <ac:chgData name="Stanford Bowman" userId="6ede3e4e1afbea80" providerId="LiveId" clId="{6C3EC626-0E14-40EF-9B39-ADD15EC542A2}" dt="2025-07-01T14:15:45.390" v="408" actId="207"/>
          <ac:spMkLst>
            <pc:docMk/>
            <pc:sldMk cId="2218497232" sldId="433"/>
            <ac:spMk id="10" creationId="{E15D1B97-56F5-478F-B4EC-D48D2F8BF465}"/>
          </ac:spMkLst>
        </pc:spChg>
        <pc:picChg chg="mod">
          <ac:chgData name="Stanford Bowman" userId="6ede3e4e1afbea80" providerId="LiveId" clId="{6C3EC626-0E14-40EF-9B39-ADD15EC542A2}" dt="2025-07-01T14:15:30.955" v="407" actId="29295"/>
          <ac:picMkLst>
            <pc:docMk/>
            <pc:sldMk cId="2218497232" sldId="433"/>
            <ac:picMk id="2" creationId="{E07AD64C-FC05-ADAD-999D-CEFB3D5D6765}"/>
          </ac:picMkLst>
        </pc:picChg>
      </pc:sldChg>
      <pc:sldChg chg="modSp mod modNotes modNotesTx">
        <pc:chgData name="Stanford Bowman" userId="6ede3e4e1afbea80" providerId="LiveId" clId="{6C3EC626-0E14-40EF-9B39-ADD15EC542A2}" dt="2025-07-01T22:48:58.728" v="1385" actId="27636"/>
        <pc:sldMkLst>
          <pc:docMk/>
          <pc:sldMk cId="3724803517" sldId="434"/>
        </pc:sldMkLst>
        <pc:spChg chg="mod">
          <ac:chgData name="Stanford Bowman" userId="6ede3e4e1afbea80" providerId="LiveId" clId="{6C3EC626-0E14-40EF-9B39-ADD15EC542A2}" dt="2025-07-01T14:52:41.279" v="577" actId="207"/>
          <ac:spMkLst>
            <pc:docMk/>
            <pc:sldMk cId="3724803517" sldId="434"/>
            <ac:spMk id="4" creationId="{C2855582-5E33-FBA6-CC26-85FF448F1768}"/>
          </ac:spMkLst>
        </pc:spChg>
        <pc:spChg chg="mod">
          <ac:chgData name="Stanford Bowman" userId="6ede3e4e1afbea80" providerId="LiveId" clId="{6C3EC626-0E14-40EF-9B39-ADD15EC542A2}" dt="2025-07-01T14:52:41.279" v="577" actId="207"/>
          <ac:spMkLst>
            <pc:docMk/>
            <pc:sldMk cId="3724803517" sldId="434"/>
            <ac:spMk id="6" creationId="{D3CC0B91-195C-43B8-4287-8A0B0230D94B}"/>
          </ac:spMkLst>
        </pc:spChg>
        <pc:spChg chg="mod">
          <ac:chgData name="Stanford Bowman" userId="6ede3e4e1afbea80" providerId="LiveId" clId="{6C3EC626-0E14-40EF-9B39-ADD15EC542A2}" dt="2025-07-01T14:52:41.279" v="577" actId="207"/>
          <ac:spMkLst>
            <pc:docMk/>
            <pc:sldMk cId="3724803517" sldId="434"/>
            <ac:spMk id="8" creationId="{4B3D1D9E-79FD-231F-2EE9-491DAA4D3ACA}"/>
          </ac:spMkLst>
        </pc:spChg>
        <pc:graphicFrameChg chg="mod">
          <ac:chgData name="Stanford Bowman" userId="6ede3e4e1afbea80" providerId="LiveId" clId="{6C3EC626-0E14-40EF-9B39-ADD15EC542A2}" dt="2025-07-01T14:51:48.949" v="573"/>
          <ac:graphicFrameMkLst>
            <pc:docMk/>
            <pc:sldMk cId="3724803517" sldId="434"/>
            <ac:graphicFrameMk id="12" creationId="{CD289203-9BA4-4744-87E5-833E45EC6789}"/>
          </ac:graphicFrameMkLst>
        </pc:graphicFrameChg>
        <pc:picChg chg="mod">
          <ac:chgData name="Stanford Bowman" userId="6ede3e4e1afbea80" providerId="LiveId" clId="{6C3EC626-0E14-40EF-9B39-ADD15EC542A2}" dt="2025-07-01T14:52:28.103" v="576" actId="29295"/>
          <ac:picMkLst>
            <pc:docMk/>
            <pc:sldMk cId="3724803517" sldId="434"/>
            <ac:picMk id="7" creationId="{88D587B1-14B4-7770-05B0-BBF228F0EFC6}"/>
          </ac:picMkLst>
        </pc:picChg>
      </pc:sldChg>
      <pc:sldChg chg="del modNotes">
        <pc:chgData name="Stanford Bowman" userId="6ede3e4e1afbea80" providerId="LiveId" clId="{6C3EC626-0E14-40EF-9B39-ADD15EC542A2}" dt="2025-07-01T14:38:53.437" v="513" actId="47"/>
        <pc:sldMkLst>
          <pc:docMk/>
          <pc:sldMk cId="331854393" sldId="444"/>
        </pc:sldMkLst>
      </pc:sldChg>
      <pc:sldChg chg="modSp mod modNotes modNotesTx">
        <pc:chgData name="Stanford Bowman" userId="6ede3e4e1afbea80" providerId="LiveId" clId="{6C3EC626-0E14-40EF-9B39-ADD15EC542A2}" dt="2025-07-01T17:18:32.951" v="977" actId="6549"/>
        <pc:sldMkLst>
          <pc:docMk/>
          <pc:sldMk cId="4220308733" sldId="446"/>
        </pc:sldMkLst>
        <pc:spChg chg="mod">
          <ac:chgData name="Stanford Bowman" userId="6ede3e4e1afbea80" providerId="LiveId" clId="{6C3EC626-0E14-40EF-9B39-ADD15EC542A2}" dt="2025-07-01T03:55:46.803" v="247" actId="207"/>
          <ac:spMkLst>
            <pc:docMk/>
            <pc:sldMk cId="4220308733" sldId="446"/>
            <ac:spMk id="5" creationId="{A13DE7FC-F7CA-074C-DCB4-9DC0AB33048D}"/>
          </ac:spMkLst>
        </pc:spChg>
        <pc:graphicFrameChg chg="mod modGraphic">
          <ac:chgData name="Stanford Bowman" userId="6ede3e4e1afbea80" providerId="LiveId" clId="{6C3EC626-0E14-40EF-9B39-ADD15EC542A2}" dt="2025-07-01T03:55:56.094" v="248" actId="207"/>
          <ac:graphicFrameMkLst>
            <pc:docMk/>
            <pc:sldMk cId="4220308733" sldId="446"/>
            <ac:graphicFrameMk id="2" creationId="{A53E5D8C-BC16-4ECE-AA13-3BFEECFAF18C}"/>
          </ac:graphicFrameMkLst>
        </pc:graphicFrameChg>
        <pc:picChg chg="mod">
          <ac:chgData name="Stanford Bowman" userId="6ede3e4e1afbea80" providerId="LiveId" clId="{6C3EC626-0E14-40EF-9B39-ADD15EC542A2}" dt="2025-07-01T03:55:35.694" v="246" actId="29295"/>
          <ac:picMkLst>
            <pc:docMk/>
            <pc:sldMk cId="4220308733" sldId="446"/>
            <ac:picMk id="6" creationId="{5937A4BC-A2D8-DB54-D00B-1B6D32818542}"/>
          </ac:picMkLst>
        </pc:picChg>
      </pc:sldChg>
      <pc:sldChg chg="modSp mod ord modNotes modNotesTx">
        <pc:chgData name="Stanford Bowman" userId="6ede3e4e1afbea80" providerId="LiveId" clId="{6C3EC626-0E14-40EF-9B39-ADD15EC542A2}" dt="2025-07-01T17:35:06.775" v="1240" actId="6549"/>
        <pc:sldMkLst>
          <pc:docMk/>
          <pc:sldMk cId="2742040889" sldId="450"/>
        </pc:sldMkLst>
        <pc:spChg chg="mod">
          <ac:chgData name="Stanford Bowman" userId="6ede3e4e1afbea80" providerId="LiveId" clId="{6C3EC626-0E14-40EF-9B39-ADD15EC542A2}" dt="2025-07-01T14:45:35.981" v="531"/>
          <ac:spMkLst>
            <pc:docMk/>
            <pc:sldMk cId="2742040889" sldId="450"/>
            <ac:spMk id="2" creationId="{7F5D1A2B-EEA7-459D-80F2-970AC84A03A9}"/>
          </ac:spMkLst>
        </pc:spChg>
        <pc:spChg chg="mod">
          <ac:chgData name="Stanford Bowman" userId="6ede3e4e1afbea80" providerId="LiveId" clId="{6C3EC626-0E14-40EF-9B39-ADD15EC542A2}" dt="2025-07-01T14:47:41.518" v="542" actId="14100"/>
          <ac:spMkLst>
            <pc:docMk/>
            <pc:sldMk cId="2742040889" sldId="450"/>
            <ac:spMk id="3" creationId="{6FB3C27C-82E3-4244-B3F0-E45CC687B4E0}"/>
          </ac:spMkLst>
        </pc:spChg>
        <pc:spChg chg="mod">
          <ac:chgData name="Stanford Bowman" userId="6ede3e4e1afbea80" providerId="LiveId" clId="{6C3EC626-0E14-40EF-9B39-ADD15EC542A2}" dt="2025-07-01T03:28:49.292" v="58"/>
          <ac:spMkLst>
            <pc:docMk/>
            <pc:sldMk cId="2742040889" sldId="450"/>
            <ac:spMk id="12" creationId="{D0C9554A-E807-4956-A312-AAF5F27D98F7}"/>
          </ac:spMkLst>
        </pc:spChg>
        <pc:picChg chg="mod">
          <ac:chgData name="Stanford Bowman" userId="6ede3e4e1afbea80" providerId="LiveId" clId="{6C3EC626-0E14-40EF-9B39-ADD15EC542A2}" dt="2025-07-01T14:46:51.225" v="535" actId="14826"/>
          <ac:picMkLst>
            <pc:docMk/>
            <pc:sldMk cId="2742040889" sldId="450"/>
            <ac:picMk id="5" creationId="{BB054900-5BCE-A0B6-05C3-DA3BC5CBC45C}"/>
          </ac:picMkLst>
        </pc:picChg>
      </pc:sldChg>
      <pc:sldChg chg="modSp mod modNotes modNotesTx">
        <pc:chgData name="Stanford Bowman" userId="6ede3e4e1afbea80" providerId="LiveId" clId="{6C3EC626-0E14-40EF-9B39-ADD15EC542A2}" dt="2025-07-01T22:48:58.001" v="1381" actId="27636"/>
        <pc:sldMkLst>
          <pc:docMk/>
          <pc:sldMk cId="1865061493" sldId="457"/>
        </pc:sldMkLst>
        <pc:spChg chg="mod">
          <ac:chgData name="Stanford Bowman" userId="6ede3e4e1afbea80" providerId="LiveId" clId="{6C3EC626-0E14-40EF-9B39-ADD15EC542A2}" dt="2025-07-01T03:58:08.317" v="254"/>
          <ac:spMkLst>
            <pc:docMk/>
            <pc:sldMk cId="1865061493" sldId="457"/>
            <ac:spMk id="3" creationId="{67CFEF30-9814-C16D-360A-DF3FE682711C}"/>
          </ac:spMkLst>
        </pc:spChg>
        <pc:spChg chg="mod">
          <ac:chgData name="Stanford Bowman" userId="6ede3e4e1afbea80" providerId="LiveId" clId="{6C3EC626-0E14-40EF-9B39-ADD15EC542A2}" dt="2025-07-01T04:02:31.926" v="279" actId="12789"/>
          <ac:spMkLst>
            <pc:docMk/>
            <pc:sldMk cId="1865061493" sldId="457"/>
            <ac:spMk id="8" creationId="{B29B9C82-E96C-E9D5-0652-08B0977B5098}"/>
          </ac:spMkLst>
        </pc:spChg>
        <pc:spChg chg="mod">
          <ac:chgData name="Stanford Bowman" userId="6ede3e4e1afbea80" providerId="LiveId" clId="{6C3EC626-0E14-40EF-9B39-ADD15EC542A2}" dt="2025-07-01T04:04:44.270" v="292" actId="207"/>
          <ac:spMkLst>
            <pc:docMk/>
            <pc:sldMk cId="1865061493" sldId="457"/>
            <ac:spMk id="9" creationId="{532F6D63-F1AD-A1B0-4715-1FEBE7623387}"/>
          </ac:spMkLst>
        </pc:spChg>
        <pc:spChg chg="mod">
          <ac:chgData name="Stanford Bowman" userId="6ede3e4e1afbea80" providerId="LiveId" clId="{6C3EC626-0E14-40EF-9B39-ADD15EC542A2}" dt="2025-07-01T03:58:08.317" v="254"/>
          <ac:spMkLst>
            <pc:docMk/>
            <pc:sldMk cId="1865061493" sldId="457"/>
            <ac:spMk id="11" creationId="{8F76ECFE-B14D-4028-B0C8-87EF55D0E256}"/>
          </ac:spMkLst>
        </pc:spChg>
        <pc:spChg chg="mod">
          <ac:chgData name="Stanford Bowman" userId="6ede3e4e1afbea80" providerId="LiveId" clId="{6C3EC626-0E14-40EF-9B39-ADD15EC542A2}" dt="2025-07-01T03:58:08.317" v="254"/>
          <ac:spMkLst>
            <pc:docMk/>
            <pc:sldMk cId="1865061493" sldId="457"/>
            <ac:spMk id="12" creationId="{D93870BC-C5CA-47EE-8F74-B7B8F5FDFB1B}"/>
          </ac:spMkLst>
        </pc:spChg>
        <pc:grpChg chg="mod">
          <ac:chgData name="Stanford Bowman" userId="6ede3e4e1afbea80" providerId="LiveId" clId="{6C3EC626-0E14-40EF-9B39-ADD15EC542A2}" dt="2025-07-01T04:02:44.461" v="281" actId="14100"/>
          <ac:grpSpMkLst>
            <pc:docMk/>
            <pc:sldMk cId="1865061493" sldId="457"/>
            <ac:grpSpMk id="6" creationId="{B92A4D64-12C9-4397-8F05-FBE44BDA52D6}"/>
          </ac:grpSpMkLst>
        </pc:grpChg>
        <pc:graphicFrameChg chg="mod">
          <ac:chgData name="Stanford Bowman" userId="6ede3e4e1afbea80" providerId="LiveId" clId="{6C3EC626-0E14-40EF-9B39-ADD15EC542A2}" dt="2025-07-01T04:05:23.797" v="314" actId="1036"/>
          <ac:graphicFrameMkLst>
            <pc:docMk/>
            <pc:sldMk cId="1865061493" sldId="457"/>
            <ac:graphicFrameMk id="2" creationId="{A53E5D8C-BC16-4ECE-AA13-3BFEECFAF18C}"/>
          </ac:graphicFrameMkLst>
        </pc:graphicFrameChg>
        <pc:picChg chg="mod">
          <ac:chgData name="Stanford Bowman" userId="6ede3e4e1afbea80" providerId="LiveId" clId="{6C3EC626-0E14-40EF-9B39-ADD15EC542A2}" dt="2025-07-01T04:02:44.461" v="281" actId="14100"/>
          <ac:picMkLst>
            <pc:docMk/>
            <pc:sldMk cId="1865061493" sldId="457"/>
            <ac:picMk id="5" creationId="{CAA29DE1-2AE2-057D-CA42-A50EA233A202}"/>
          </ac:picMkLst>
        </pc:picChg>
        <pc:cxnChg chg="mod">
          <ac:chgData name="Stanford Bowman" userId="6ede3e4e1afbea80" providerId="LiveId" clId="{6C3EC626-0E14-40EF-9B39-ADD15EC542A2}" dt="2025-07-01T03:58:08.317" v="254"/>
          <ac:cxnSpMkLst>
            <pc:docMk/>
            <pc:sldMk cId="1865061493" sldId="457"/>
            <ac:cxnSpMk id="7" creationId="{51A9401A-7913-4F7A-8B68-17A4A8999448}"/>
          </ac:cxnSpMkLst>
        </pc:cxnChg>
      </pc:sldChg>
      <pc:sldChg chg="modSp mod modNotes modNotesTx">
        <pc:chgData name="Stanford Bowman" userId="6ede3e4e1afbea80" providerId="LiveId" clId="{6C3EC626-0E14-40EF-9B39-ADD15EC542A2}" dt="2025-07-01T23:02:56.148" v="1478" actId="6549"/>
        <pc:sldMkLst>
          <pc:docMk/>
          <pc:sldMk cId="1886647092" sldId="458"/>
        </pc:sldMkLst>
        <pc:graphicFrameChg chg="mod">
          <ac:chgData name="Stanford Bowman" userId="6ede3e4e1afbea80" providerId="LiveId" clId="{6C3EC626-0E14-40EF-9B39-ADD15EC542A2}" dt="2025-07-01T04:11:52.411" v="339"/>
          <ac:graphicFrameMkLst>
            <pc:docMk/>
            <pc:sldMk cId="1886647092" sldId="458"/>
            <ac:graphicFrameMk id="2" creationId="{A53E5D8C-BC16-4ECE-AA13-3BFEECFAF18C}"/>
          </ac:graphicFrameMkLst>
        </pc:graphicFrameChg>
        <pc:picChg chg="mod">
          <ac:chgData name="Stanford Bowman" userId="6ede3e4e1afbea80" providerId="LiveId" clId="{6C3EC626-0E14-40EF-9B39-ADD15EC542A2}" dt="2025-07-01T04:08:23.296" v="318" actId="14100"/>
          <ac:picMkLst>
            <pc:docMk/>
            <pc:sldMk cId="1886647092" sldId="458"/>
            <ac:picMk id="3" creationId="{A06E99AF-C010-8CF1-DB7D-E3426839E216}"/>
          </ac:picMkLst>
        </pc:picChg>
      </pc:sldChg>
      <pc:sldChg chg="modSp mod modNotes modNotesTx">
        <pc:chgData name="Stanford Bowman" userId="6ede3e4e1afbea80" providerId="LiveId" clId="{6C3EC626-0E14-40EF-9B39-ADD15EC542A2}" dt="2025-07-01T17:23:15.282" v="1124" actId="20577"/>
        <pc:sldMkLst>
          <pc:docMk/>
          <pc:sldMk cId="3430688428" sldId="459"/>
        </pc:sldMkLst>
        <pc:spChg chg="mod">
          <ac:chgData name="Stanford Bowman" userId="6ede3e4e1afbea80" providerId="LiveId" clId="{6C3EC626-0E14-40EF-9B39-ADD15EC542A2}" dt="2025-07-01T14:23:47.078" v="430" actId="207"/>
          <ac:spMkLst>
            <pc:docMk/>
            <pc:sldMk cId="3430688428" sldId="459"/>
            <ac:spMk id="4" creationId="{22E2A709-2D2F-F1D8-4802-3A433DD7170A}"/>
          </ac:spMkLst>
        </pc:spChg>
        <pc:spChg chg="mod">
          <ac:chgData name="Stanford Bowman" userId="6ede3e4e1afbea80" providerId="LiveId" clId="{6C3EC626-0E14-40EF-9B39-ADD15EC542A2}" dt="2025-07-01T14:23:57.476" v="431" actId="207"/>
          <ac:spMkLst>
            <pc:docMk/>
            <pc:sldMk cId="3430688428" sldId="459"/>
            <ac:spMk id="5" creationId="{A13DE7FC-F7CA-074C-DCB4-9DC0AB33048D}"/>
          </ac:spMkLst>
        </pc:spChg>
        <pc:grpChg chg="mod">
          <ac:chgData name="Stanford Bowman" userId="6ede3e4e1afbea80" providerId="LiveId" clId="{6C3EC626-0E14-40EF-9B39-ADD15EC542A2}" dt="2025-07-01T14:23:47.078" v="430" actId="207"/>
          <ac:grpSpMkLst>
            <pc:docMk/>
            <pc:sldMk cId="3430688428" sldId="459"/>
            <ac:grpSpMk id="3" creationId="{96CA6AAC-84DC-47BF-C4F9-7A6A62A67288}"/>
          </ac:grpSpMkLst>
        </pc:grpChg>
        <pc:graphicFrameChg chg="mod">
          <ac:chgData name="Stanford Bowman" userId="6ede3e4e1afbea80" providerId="LiveId" clId="{6C3EC626-0E14-40EF-9B39-ADD15EC542A2}" dt="2025-07-01T14:05:58.699" v="377"/>
          <ac:graphicFrameMkLst>
            <pc:docMk/>
            <pc:sldMk cId="3430688428" sldId="459"/>
            <ac:graphicFrameMk id="2" creationId="{A53E5D8C-BC16-4ECE-AA13-3BFEECFAF18C}"/>
          </ac:graphicFrameMkLst>
        </pc:graphicFrameChg>
        <pc:picChg chg="mod">
          <ac:chgData name="Stanford Bowman" userId="6ede3e4e1afbea80" providerId="LiveId" clId="{6C3EC626-0E14-40EF-9B39-ADD15EC542A2}" dt="2025-07-01T14:16:55.040" v="410" actId="29295"/>
          <ac:picMkLst>
            <pc:docMk/>
            <pc:sldMk cId="3430688428" sldId="459"/>
            <ac:picMk id="6" creationId="{36324831-3541-DC6A-CCEF-6F9FFBB155E0}"/>
          </ac:picMkLst>
        </pc:picChg>
        <pc:cxnChg chg="mod">
          <ac:chgData name="Stanford Bowman" userId="6ede3e4e1afbea80" providerId="LiveId" clId="{6C3EC626-0E14-40EF-9B39-ADD15EC542A2}" dt="2025-07-01T14:03:08.349" v="355" actId="1076"/>
          <ac:cxnSpMkLst>
            <pc:docMk/>
            <pc:sldMk cId="3430688428" sldId="459"/>
            <ac:cxnSpMk id="7" creationId="{51A9401A-7913-4F7A-8B68-17A4A8999448}"/>
          </ac:cxnSpMkLst>
        </pc:cxnChg>
      </pc:sldChg>
      <pc:sldChg chg="modSp mod ord modNotes modNotesTx">
        <pc:chgData name="Stanford Bowman" userId="6ede3e4e1afbea80" providerId="LiveId" clId="{6C3EC626-0E14-40EF-9B39-ADD15EC542A2}" dt="2025-07-01T17:45:25.965" v="1357" actId="27636"/>
        <pc:sldMkLst>
          <pc:docMk/>
          <pc:sldMk cId="302993889" sldId="463"/>
        </pc:sldMkLst>
        <pc:spChg chg="mod">
          <ac:chgData name="Stanford Bowman" userId="6ede3e4e1afbea80" providerId="LiveId" clId="{6C3EC626-0E14-40EF-9B39-ADD15EC542A2}" dt="2025-07-01T14:57:02.250" v="610" actId="1076"/>
          <ac:spMkLst>
            <pc:docMk/>
            <pc:sldMk cId="302993889" sldId="463"/>
            <ac:spMk id="4" creationId="{93EE639E-AED4-6CDC-124B-CCBEDF0A336A}"/>
          </ac:spMkLst>
        </pc:spChg>
        <pc:spChg chg="mod">
          <ac:chgData name="Stanford Bowman" userId="6ede3e4e1afbea80" providerId="LiveId" clId="{6C3EC626-0E14-40EF-9B39-ADD15EC542A2}" dt="2025-07-01T14:56:33.403" v="600" actId="404"/>
          <ac:spMkLst>
            <pc:docMk/>
            <pc:sldMk cId="302993889" sldId="463"/>
            <ac:spMk id="5" creationId="{EEF1E1FC-D115-9023-FD12-6901BE36B33E}"/>
          </ac:spMkLst>
        </pc:spChg>
        <pc:spChg chg="mod">
          <ac:chgData name="Stanford Bowman" userId="6ede3e4e1afbea80" providerId="LiveId" clId="{6C3EC626-0E14-40EF-9B39-ADD15EC542A2}" dt="2025-07-01T14:56:11.412" v="597" actId="1076"/>
          <ac:spMkLst>
            <pc:docMk/>
            <pc:sldMk cId="302993889" sldId="463"/>
            <ac:spMk id="6" creationId="{E8C4D21B-48A4-8D60-90BE-610D212FDDDC}"/>
          </ac:spMkLst>
        </pc:spChg>
        <pc:spChg chg="mod">
          <ac:chgData name="Stanford Bowman" userId="6ede3e4e1afbea80" providerId="LiveId" clId="{6C3EC626-0E14-40EF-9B39-ADD15EC542A2}" dt="2025-07-01T14:54:01.217" v="584" actId="207"/>
          <ac:spMkLst>
            <pc:docMk/>
            <pc:sldMk cId="302993889" sldId="463"/>
            <ac:spMk id="9" creationId="{13C1A0C3-6BD4-F5C9-5F5C-6E606C54227B}"/>
          </ac:spMkLst>
        </pc:spChg>
        <pc:spChg chg="mod">
          <ac:chgData name="Stanford Bowman" userId="6ede3e4e1afbea80" providerId="LiveId" clId="{6C3EC626-0E14-40EF-9B39-ADD15EC542A2}" dt="2025-07-01T14:55:31.429" v="592"/>
          <ac:spMkLst>
            <pc:docMk/>
            <pc:sldMk cId="302993889" sldId="463"/>
            <ac:spMk id="29" creationId="{346A938F-B390-4899-8412-2143E4475C9D}"/>
          </ac:spMkLst>
        </pc:spChg>
      </pc:sldChg>
      <pc:sldChg chg="addSp modSp mod">
        <pc:chgData name="Stanford Bowman" userId="6ede3e4e1afbea80" providerId="LiveId" clId="{6C3EC626-0E14-40EF-9B39-ADD15EC542A2}" dt="2025-07-01T03:49:00.893" v="150"/>
        <pc:sldMkLst>
          <pc:docMk/>
          <pc:sldMk cId="3830552976" sldId="468"/>
        </pc:sldMkLst>
        <pc:spChg chg="add mod">
          <ac:chgData name="Stanford Bowman" userId="6ede3e4e1afbea80" providerId="LiveId" clId="{6C3EC626-0E14-40EF-9B39-ADD15EC542A2}" dt="2025-07-01T03:49:00.893" v="150"/>
          <ac:spMkLst>
            <pc:docMk/>
            <pc:sldMk cId="3830552976" sldId="468"/>
            <ac:spMk id="2" creationId="{9E473A90-EE7F-5997-EEFA-B44A4DF64E04}"/>
          </ac:spMkLst>
        </pc:spChg>
        <pc:spChg chg="add mod">
          <ac:chgData name="Stanford Bowman" userId="6ede3e4e1afbea80" providerId="LiveId" clId="{6C3EC626-0E14-40EF-9B39-ADD15EC542A2}" dt="2025-07-01T03:49:00.893" v="150"/>
          <ac:spMkLst>
            <pc:docMk/>
            <pc:sldMk cId="3830552976" sldId="468"/>
            <ac:spMk id="5" creationId="{1E12B183-009F-15D5-5B85-3F459B3DFF98}"/>
          </ac:spMkLst>
        </pc:spChg>
        <pc:spChg chg="mod">
          <ac:chgData name="Stanford Bowman" userId="6ede3e4e1afbea80" providerId="LiveId" clId="{6C3EC626-0E14-40EF-9B39-ADD15EC542A2}" dt="2025-07-01T03:49:00.893" v="150"/>
          <ac:spMkLst>
            <pc:docMk/>
            <pc:sldMk cId="3830552976" sldId="468"/>
            <ac:spMk id="11" creationId="{2422C4DE-710A-4CD6-8EDE-BEE65E1F6C2A}"/>
          </ac:spMkLst>
        </pc:spChg>
        <pc:picChg chg="mod modCrop">
          <ac:chgData name="Stanford Bowman" userId="6ede3e4e1afbea80" providerId="LiveId" clId="{6C3EC626-0E14-40EF-9B39-ADD15EC542A2}" dt="2025-07-01T03:49:00.893" v="150"/>
          <ac:picMkLst>
            <pc:docMk/>
            <pc:sldMk cId="3830552976" sldId="468"/>
            <ac:picMk id="3" creationId="{1A74208F-35D8-62EE-7873-C46CC19EDCBC}"/>
          </ac:picMkLst>
        </pc:picChg>
      </pc:sldChg>
      <pc:sldChg chg="addSp modSp mod">
        <pc:chgData name="Stanford Bowman" userId="6ede3e4e1afbea80" providerId="LiveId" clId="{6C3EC626-0E14-40EF-9B39-ADD15EC542A2}" dt="2025-07-01T15:37:02.832" v="714"/>
        <pc:sldMkLst>
          <pc:docMk/>
          <pc:sldMk cId="3714743392" sldId="473"/>
        </pc:sldMkLst>
        <pc:spChg chg="mod">
          <ac:chgData name="Stanford Bowman" userId="6ede3e4e1afbea80" providerId="LiveId" clId="{6C3EC626-0E14-40EF-9B39-ADD15EC542A2}" dt="2025-07-01T03:49:20.665" v="157" actId="2711"/>
          <ac:spMkLst>
            <pc:docMk/>
            <pc:sldMk cId="3714743392" sldId="473"/>
            <ac:spMk id="3" creationId="{3F203E0C-5409-4111-B961-2DFC4FD04F1B}"/>
          </ac:spMkLst>
        </pc:spChg>
        <pc:spChg chg="mod">
          <ac:chgData name="Stanford Bowman" userId="6ede3e4e1afbea80" providerId="LiveId" clId="{6C3EC626-0E14-40EF-9B39-ADD15EC542A2}" dt="2025-07-01T03:49:20.665" v="157" actId="2711"/>
          <ac:spMkLst>
            <pc:docMk/>
            <pc:sldMk cId="3714743392" sldId="473"/>
            <ac:spMk id="4" creationId="{22F9A0CE-C3A0-52CD-EA8A-877F652D8458}"/>
          </ac:spMkLst>
        </pc:spChg>
        <pc:spChg chg="add mod">
          <ac:chgData name="Stanford Bowman" userId="6ede3e4e1afbea80" providerId="LiveId" clId="{6C3EC626-0E14-40EF-9B39-ADD15EC542A2}" dt="2025-07-01T15:36:52.024" v="702"/>
          <ac:spMkLst>
            <pc:docMk/>
            <pc:sldMk cId="3714743392" sldId="473"/>
            <ac:spMk id="5" creationId="{D6450104-7198-15CF-6B18-9C5045D939A7}"/>
          </ac:spMkLst>
        </pc:spChg>
        <pc:spChg chg="add mod">
          <ac:chgData name="Stanford Bowman" userId="6ede3e4e1afbea80" providerId="LiveId" clId="{6C3EC626-0E14-40EF-9B39-ADD15EC542A2}" dt="2025-07-01T15:37:02.832" v="714"/>
          <ac:spMkLst>
            <pc:docMk/>
            <pc:sldMk cId="3714743392" sldId="473"/>
            <ac:spMk id="6" creationId="{372F0862-8140-BA24-51C1-9EEDEF89E40C}"/>
          </ac:spMkLst>
        </pc:spChg>
        <pc:spChg chg="mod">
          <ac:chgData name="Stanford Bowman" userId="6ede3e4e1afbea80" providerId="LiveId" clId="{6C3EC626-0E14-40EF-9B39-ADD15EC542A2}" dt="2025-07-01T03:49:10.263" v="152"/>
          <ac:spMkLst>
            <pc:docMk/>
            <pc:sldMk cId="3714743392" sldId="473"/>
            <ac:spMk id="8" creationId="{F13C74B1-5B17-4795-BED0-7140497B445A}"/>
          </ac:spMkLst>
        </pc:spChg>
        <pc:spChg chg="mod">
          <ac:chgData name="Stanford Bowman" userId="6ede3e4e1afbea80" providerId="LiveId" clId="{6C3EC626-0E14-40EF-9B39-ADD15EC542A2}" dt="2025-07-01T03:49:10.263" v="152"/>
          <ac:spMkLst>
            <pc:docMk/>
            <pc:sldMk cId="3714743392" sldId="473"/>
            <ac:spMk id="10" creationId="{D4974D33-8DC5-464E-8C6D-BE58F0669C17}"/>
          </ac:spMkLst>
        </pc:spChg>
        <pc:picChg chg="mod modCrop">
          <ac:chgData name="Stanford Bowman" userId="6ede3e4e1afbea80" providerId="LiveId" clId="{6C3EC626-0E14-40EF-9B39-ADD15EC542A2}" dt="2025-07-01T03:49:10.263" v="152"/>
          <ac:picMkLst>
            <pc:docMk/>
            <pc:sldMk cId="3714743392" sldId="473"/>
            <ac:picMk id="2" creationId="{C6B4621B-D1C0-1827-D4CE-3898FDB1EAEB}"/>
          </ac:picMkLst>
        </pc:picChg>
      </pc:sldChg>
      <pc:sldChg chg="del modNotes">
        <pc:chgData name="Stanford Bowman" userId="6ede3e4e1afbea80" providerId="LiveId" clId="{6C3EC626-0E14-40EF-9B39-ADD15EC542A2}" dt="2025-07-01T14:26:06.383" v="434" actId="47"/>
        <pc:sldMkLst>
          <pc:docMk/>
          <pc:sldMk cId="545418366" sldId="474"/>
        </pc:sldMkLst>
      </pc:sldChg>
      <pc:sldChg chg="del modNotes">
        <pc:chgData name="Stanford Bowman" userId="6ede3e4e1afbea80" providerId="LiveId" clId="{6C3EC626-0E14-40EF-9B39-ADD15EC542A2}" dt="2025-07-01T14:26:12.431" v="435" actId="47"/>
        <pc:sldMkLst>
          <pc:docMk/>
          <pc:sldMk cId="1800892560" sldId="475"/>
        </pc:sldMkLst>
      </pc:sldChg>
      <pc:sldChg chg="del modNotes">
        <pc:chgData name="Stanford Bowman" userId="6ede3e4e1afbea80" providerId="LiveId" clId="{6C3EC626-0E14-40EF-9B39-ADD15EC542A2}" dt="2025-07-01T14:38:56.325" v="514" actId="47"/>
        <pc:sldMkLst>
          <pc:docMk/>
          <pc:sldMk cId="2437050093" sldId="476"/>
        </pc:sldMkLst>
      </pc:sldChg>
      <pc:sldChg chg="modSp del ord modNotes">
        <pc:chgData name="Stanford Bowman" userId="6ede3e4e1afbea80" providerId="LiveId" clId="{6C3EC626-0E14-40EF-9B39-ADD15EC542A2}" dt="2025-07-01T15:15:55.628" v="676" actId="47"/>
        <pc:sldMkLst>
          <pc:docMk/>
          <pc:sldMk cId="699461688" sldId="477"/>
        </pc:sldMkLst>
        <pc:spChg chg="mod">
          <ac:chgData name="Stanford Bowman" userId="6ede3e4e1afbea80" providerId="LiveId" clId="{6C3EC626-0E14-40EF-9B39-ADD15EC542A2}" dt="2025-07-01T03:28:49.292" v="58"/>
          <ac:spMkLst>
            <pc:docMk/>
            <pc:sldMk cId="699461688" sldId="477"/>
            <ac:spMk id="12" creationId="{D0C9554A-E807-4956-A312-AAF5F27D98F7}"/>
          </ac:spMkLst>
        </pc:spChg>
      </pc:sldChg>
      <pc:sldChg chg="del">
        <pc:chgData name="Stanford Bowman" userId="6ede3e4e1afbea80" providerId="LiveId" clId="{6C3EC626-0E14-40EF-9B39-ADD15EC542A2}" dt="2025-07-01T15:04:34.031" v="630" actId="47"/>
        <pc:sldMkLst>
          <pc:docMk/>
          <pc:sldMk cId="986956775" sldId="478"/>
        </pc:sldMkLst>
      </pc:sldChg>
      <pc:sldChg chg="delSp modSp mod setBg delAnim modNotes">
        <pc:chgData name="Stanford Bowman" userId="6ede3e4e1afbea80" providerId="LiveId" clId="{6C3EC626-0E14-40EF-9B39-ADD15EC542A2}" dt="2025-07-01T15:14:57.053" v="674"/>
        <pc:sldMkLst>
          <pc:docMk/>
          <pc:sldMk cId="1166987723" sldId="479"/>
        </pc:sldMkLst>
        <pc:spChg chg="mod">
          <ac:chgData name="Stanford Bowman" userId="6ede3e4e1afbea80" providerId="LiveId" clId="{6C3EC626-0E14-40EF-9B39-ADD15EC542A2}" dt="2025-07-01T15:13:56.989" v="671"/>
          <ac:spMkLst>
            <pc:docMk/>
            <pc:sldMk cId="1166987723" sldId="479"/>
            <ac:spMk id="3" creationId="{C173528E-EDC8-4FBE-9BE9-878B206B957E}"/>
          </ac:spMkLst>
        </pc:spChg>
        <pc:spChg chg="del">
          <ac:chgData name="Stanford Bowman" userId="6ede3e4e1afbea80" providerId="LiveId" clId="{6C3EC626-0E14-40EF-9B39-ADD15EC542A2}" dt="2025-07-01T15:12:19.186" v="665" actId="478"/>
          <ac:spMkLst>
            <pc:docMk/>
            <pc:sldMk cId="1166987723" sldId="479"/>
            <ac:spMk id="4" creationId="{CAF39A50-627E-785C-D8D8-595432E39B2C}"/>
          </ac:spMkLst>
        </pc:spChg>
        <pc:spChg chg="mod">
          <ac:chgData name="Stanford Bowman" userId="6ede3e4e1afbea80" providerId="LiveId" clId="{6C3EC626-0E14-40EF-9B39-ADD15EC542A2}" dt="2025-07-01T15:12:43.714" v="670" actId="14100"/>
          <ac:spMkLst>
            <pc:docMk/>
            <pc:sldMk cId="1166987723" sldId="479"/>
            <ac:spMk id="14" creationId="{C324AB9E-C518-468C-93AF-8DE027A7E4F2}"/>
          </ac:spMkLst>
        </pc:spChg>
        <pc:spChg chg="mod">
          <ac:chgData name="Stanford Bowman" userId="6ede3e4e1afbea80" providerId="LiveId" clId="{6C3EC626-0E14-40EF-9B39-ADD15EC542A2}" dt="2025-07-01T15:14:14.295" v="673"/>
          <ac:spMkLst>
            <pc:docMk/>
            <pc:sldMk cId="1166987723" sldId="479"/>
            <ac:spMk id="15" creationId="{F6791171-C410-4AED-9F97-6FD20DC6A21A}"/>
          </ac:spMkLst>
        </pc:spChg>
        <pc:spChg chg="mod">
          <ac:chgData name="Stanford Bowman" userId="6ede3e4e1afbea80" providerId="LiveId" clId="{6C3EC626-0E14-40EF-9B39-ADD15EC542A2}" dt="2025-07-01T15:11:18.868" v="656" actId="14100"/>
          <ac:spMkLst>
            <pc:docMk/>
            <pc:sldMk cId="1166987723" sldId="479"/>
            <ac:spMk id="23" creationId="{4AE1B342-E6EE-45AE-83D4-7797DFEF110B}"/>
          </ac:spMkLst>
        </pc:spChg>
      </pc:sldChg>
      <pc:sldChg chg="modSp add mod modNotes modNotesTx">
        <pc:chgData name="Stanford Bowman" userId="6ede3e4e1afbea80" providerId="LiveId" clId="{6C3EC626-0E14-40EF-9B39-ADD15EC542A2}" dt="2025-07-01T22:56:56.672" v="1472" actId="20577"/>
        <pc:sldMkLst>
          <pc:docMk/>
          <pc:sldMk cId="3438424503" sldId="480"/>
        </pc:sldMkLst>
        <pc:spChg chg="mod">
          <ac:chgData name="Stanford Bowman" userId="6ede3e4e1afbea80" providerId="LiveId" clId="{6C3EC626-0E14-40EF-9B39-ADD15EC542A2}" dt="2025-07-01T03:46:12.839" v="138" actId="21"/>
          <ac:spMkLst>
            <pc:docMk/>
            <pc:sldMk cId="3438424503" sldId="480"/>
            <ac:spMk id="5" creationId="{699FE973-653C-B7E0-6D1D-B952DE1178FE}"/>
          </ac:spMkLst>
        </pc:spChg>
        <pc:spChg chg="mod">
          <ac:chgData name="Stanford Bowman" userId="6ede3e4e1afbea80" providerId="LiveId" clId="{6C3EC626-0E14-40EF-9B39-ADD15EC542A2}" dt="2025-07-01T03:51:03.196" v="172"/>
          <ac:spMkLst>
            <pc:docMk/>
            <pc:sldMk cId="3438424503" sldId="480"/>
            <ac:spMk id="8" creationId="{B0F142A7-2879-E818-EF8A-6F0569379823}"/>
          </ac:spMkLst>
        </pc:spChg>
        <pc:spChg chg="mod">
          <ac:chgData name="Stanford Bowman" userId="6ede3e4e1afbea80" providerId="LiveId" clId="{6C3EC626-0E14-40EF-9B39-ADD15EC542A2}" dt="2025-07-01T03:51:03.196" v="172"/>
          <ac:spMkLst>
            <pc:docMk/>
            <pc:sldMk cId="3438424503" sldId="480"/>
            <ac:spMk id="11" creationId="{5EE312C3-19A1-E374-7846-2A69ABC1529C}"/>
          </ac:spMkLst>
        </pc:spChg>
        <pc:spChg chg="mod">
          <ac:chgData name="Stanford Bowman" userId="6ede3e4e1afbea80" providerId="LiveId" clId="{6C3EC626-0E14-40EF-9B39-ADD15EC542A2}" dt="2025-07-01T03:51:03.196" v="172"/>
          <ac:spMkLst>
            <pc:docMk/>
            <pc:sldMk cId="3438424503" sldId="480"/>
            <ac:spMk id="12" creationId="{721E41B1-9898-7904-6F1F-DC57451E641F}"/>
          </ac:spMkLst>
        </pc:spChg>
        <pc:grpChg chg="mod">
          <ac:chgData name="Stanford Bowman" userId="6ede3e4e1afbea80" providerId="LiveId" clId="{6C3EC626-0E14-40EF-9B39-ADD15EC542A2}" dt="2025-07-01T03:51:03.196" v="172"/>
          <ac:grpSpMkLst>
            <pc:docMk/>
            <pc:sldMk cId="3438424503" sldId="480"/>
            <ac:grpSpMk id="3" creationId="{4EF59654-11A6-E083-5788-827E7DC545B9}"/>
          </ac:grpSpMkLst>
        </pc:grpChg>
        <pc:graphicFrameChg chg="mod">
          <ac:chgData name="Stanford Bowman" userId="6ede3e4e1afbea80" providerId="LiveId" clId="{6C3EC626-0E14-40EF-9B39-ADD15EC542A2}" dt="2025-07-01T03:51:03.196" v="172"/>
          <ac:graphicFrameMkLst>
            <pc:docMk/>
            <pc:sldMk cId="3438424503" sldId="480"/>
            <ac:graphicFrameMk id="2" creationId="{E5B0350C-C5C0-9D32-A0FF-58AF8400BA86}"/>
          </ac:graphicFrameMkLst>
        </pc:graphicFrameChg>
        <pc:picChg chg="mod">
          <ac:chgData name="Stanford Bowman" userId="6ede3e4e1afbea80" providerId="LiveId" clId="{6C3EC626-0E14-40EF-9B39-ADD15EC542A2}" dt="2025-07-01T03:57:04.161" v="250" actId="29295"/>
          <ac:picMkLst>
            <pc:docMk/>
            <pc:sldMk cId="3438424503" sldId="480"/>
            <ac:picMk id="6" creationId="{4C8B5E8A-676F-17B4-A3C0-B336BE77745C}"/>
          </ac:picMkLst>
        </pc:picChg>
        <pc:cxnChg chg="mod">
          <ac:chgData name="Stanford Bowman" userId="6ede3e4e1afbea80" providerId="LiveId" clId="{6C3EC626-0E14-40EF-9B39-ADD15EC542A2}" dt="2025-07-01T03:51:03.196" v="172"/>
          <ac:cxnSpMkLst>
            <pc:docMk/>
            <pc:sldMk cId="3438424503" sldId="480"/>
            <ac:cxnSpMk id="7" creationId="{CBA6B26A-6813-B5FD-D161-0AB2098565BF}"/>
          </ac:cxnSpMkLst>
        </pc:cxnChg>
      </pc:sldChg>
      <pc:sldChg chg="modSp add mod modNotes modNotesTx">
        <pc:chgData name="Stanford Bowman" userId="6ede3e4e1afbea80" providerId="LiveId" clId="{6C3EC626-0E14-40EF-9B39-ADD15EC542A2}" dt="2025-07-01T22:48:58.558" v="1384" actId="27636"/>
        <pc:sldMkLst>
          <pc:docMk/>
          <pc:sldMk cId="3390862455" sldId="481"/>
        </pc:sldMkLst>
        <pc:spChg chg="mod">
          <ac:chgData name="Stanford Bowman" userId="6ede3e4e1afbea80" providerId="LiveId" clId="{6C3EC626-0E14-40EF-9B39-ADD15EC542A2}" dt="2025-07-01T14:41:43.626" v="521" actId="14100"/>
          <ac:spMkLst>
            <pc:docMk/>
            <pc:sldMk cId="3390862455" sldId="481"/>
            <ac:spMk id="3" creationId="{5BEF0591-7C1D-AD92-C112-BFEB4CE3DAAB}"/>
          </ac:spMkLst>
        </pc:spChg>
        <pc:spChg chg="mod">
          <ac:chgData name="Stanford Bowman" userId="6ede3e4e1afbea80" providerId="LiveId" clId="{6C3EC626-0E14-40EF-9B39-ADD15EC542A2}" dt="2025-07-01T15:42:59.093" v="720"/>
          <ac:spMkLst>
            <pc:docMk/>
            <pc:sldMk cId="3390862455" sldId="481"/>
            <ac:spMk id="5" creationId="{1811C4E6-6FA4-2B40-F914-EF8DE34A04FC}"/>
          </ac:spMkLst>
        </pc:spChg>
        <pc:graphicFrameChg chg="mod">
          <ac:chgData name="Stanford Bowman" userId="6ede3e4e1afbea80" providerId="LiveId" clId="{6C3EC626-0E14-40EF-9B39-ADD15EC542A2}" dt="2025-07-01T14:40:28.488" v="516" actId="20577"/>
          <ac:graphicFrameMkLst>
            <pc:docMk/>
            <pc:sldMk cId="3390862455" sldId="481"/>
            <ac:graphicFrameMk id="10" creationId="{20110963-4EA0-BA40-E241-57B0525D3897}"/>
          </ac:graphicFrameMkLst>
        </pc:graphicFrameChg>
      </pc:sldChg>
      <pc:sldChg chg="add ord">
        <pc:chgData name="Stanford Bowman" userId="6ede3e4e1afbea80" providerId="LiveId" clId="{6C3EC626-0E14-40EF-9B39-ADD15EC542A2}" dt="2025-07-01T15:04:32.093" v="629"/>
        <pc:sldMkLst>
          <pc:docMk/>
          <pc:sldMk cId="1552344745" sldId="482"/>
        </pc:sldMkLst>
      </pc:sldChg>
      <pc:sldChg chg="modSp add mod modNotes modNotesTx">
        <pc:chgData name="Stanford Bowman" userId="6ede3e4e1afbea80" providerId="LiveId" clId="{6C3EC626-0E14-40EF-9B39-ADD15EC542A2}" dt="2025-07-01T15:21:37.305" v="701" actId="20577"/>
        <pc:sldMkLst>
          <pc:docMk/>
          <pc:sldMk cId="536367819" sldId="483"/>
        </pc:sldMkLst>
        <pc:spChg chg="mod">
          <ac:chgData name="Stanford Bowman" userId="6ede3e4e1afbea80" providerId="LiveId" clId="{6C3EC626-0E14-40EF-9B39-ADD15EC542A2}" dt="2025-07-01T15:21:37.305" v="701" actId="20577"/>
          <ac:spMkLst>
            <pc:docMk/>
            <pc:sldMk cId="536367819" sldId="483"/>
            <ac:spMk id="3" creationId="{81008900-DAF3-E348-ADC5-C76D63655EF5}"/>
          </ac:spMkLst>
        </pc:spChg>
      </pc:sldChg>
      <pc:sldChg chg="addSp modSp new del">
        <pc:chgData name="Stanford Bowman" userId="6ede3e4e1afbea80" providerId="LiveId" clId="{6C3EC626-0E14-40EF-9B39-ADD15EC542A2}" dt="2025-07-01T15:37:38.763" v="718" actId="47"/>
        <pc:sldMkLst>
          <pc:docMk/>
          <pc:sldMk cId="3415176210" sldId="484"/>
        </pc:sldMkLst>
        <pc:spChg chg="add mod">
          <ac:chgData name="Stanford Bowman" userId="6ede3e4e1afbea80" providerId="LiveId" clId="{6C3EC626-0E14-40EF-9B39-ADD15EC542A2}" dt="2025-07-01T15:37:16.513" v="716"/>
          <ac:spMkLst>
            <pc:docMk/>
            <pc:sldMk cId="3415176210" sldId="484"/>
            <ac:spMk id="3" creationId="{A6C00407-AAF6-6D67-6D19-1CED8032839E}"/>
          </ac:spMkLst>
        </pc:spChg>
      </pc:sldChg>
      <pc:sldChg chg="add setBg modNotes modNotesTx">
        <pc:chgData name="Stanford Bowman" userId="6ede3e4e1afbea80" providerId="LiveId" clId="{6C3EC626-0E14-40EF-9B39-ADD15EC542A2}" dt="2025-07-01T22:48:57.571" v="1380" actId="27636"/>
        <pc:sldMkLst>
          <pc:docMk/>
          <pc:sldMk cId="1355652987" sldId="48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solidFill>
          <a:srgbClr val="002060">
            <a:alpha val="20000"/>
          </a:srgbClr>
        </a:solidFill>
        <a:ln>
          <a:noFill/>
        </a:ln>
      </dgm:spPr>
      <dgm:t>
        <a:bodyPr/>
        <a:lstStyle/>
        <a:p>
          <a:pPr algn="l"/>
          <a:r>
            <a:rPr lang="en-US" sz="2800" b="1" cap="small" baseline="0" dirty="0">
              <a:solidFill>
                <a:schemeClr val="bg1"/>
              </a:solidFill>
              <a:effectLst>
                <a:outerShdw blurRad="38100" dist="38100" dir="2700000" algn="tl">
                  <a:srgbClr val="000000">
                    <a:alpha val="43137"/>
                  </a:srgbClr>
                </a:outerShdw>
              </a:effectLst>
              <a:latin typeface="Gotham Medium"/>
            </a:rPr>
            <a:t>Surprise!—</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798743" custScaleY="8520" custLinFactNeighborX="-10649" custLinFactNeighborY="-38872">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solidFill>
          <a:srgbClr val="002060">
            <a:alpha val="20000"/>
          </a:srgbClr>
        </a:solidFill>
        <a:ln>
          <a:noFill/>
        </a:ln>
      </dgm:spPr>
      <dgm:t>
        <a:bodyPr/>
        <a:lstStyle/>
        <a:p>
          <a:pPr algn="l"/>
          <a:r>
            <a:rPr lang="en-US" sz="2800" b="1" dirty="0">
              <a:solidFill>
                <a:schemeClr val="bg1"/>
              </a:solidFill>
              <a:effectLst>
                <a:outerShdw blurRad="38100" dist="38100" dir="2700000" algn="tl">
                  <a:srgbClr val="000000">
                    <a:alpha val="43137"/>
                  </a:srgbClr>
                </a:outerShdw>
              </a:effectLst>
              <a:latin typeface="Gotham Medium"/>
            </a:rPr>
            <a:t>Surrender—</a:t>
          </a:r>
          <a:endParaRPr lang="en-US" sz="2800" b="1" cap="small" baseline="0" dirty="0">
            <a:solidFill>
              <a:schemeClr val="bg1"/>
            </a:solidFill>
            <a:effectLst>
              <a:outerShdw blurRad="38100" dist="38100" dir="2700000" algn="tl">
                <a:srgbClr val="000000">
                  <a:alpha val="43137"/>
                </a:srgbClr>
              </a:outerShdw>
            </a:effectLst>
            <a:latin typeface="Gotham Medium"/>
          </a:endParaRP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798743" custScaleY="8520" custLinFactNeighborX="-10649" custLinFactNeighborY="-38872">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gradFill rotWithShape="0">
          <a:gsLst>
            <a:gs pos="2000">
              <a:schemeClr val="accent6">
                <a:lumMod val="50000"/>
                <a:alpha val="40000"/>
              </a:schemeClr>
            </a:gs>
            <a:gs pos="100000">
              <a:schemeClr val="accent6">
                <a:lumMod val="75000"/>
              </a:schemeClr>
            </a:gs>
          </a:gsLst>
          <a:lin ang="5400000" scaled="1"/>
        </a:gradFill>
        <a:ln>
          <a:solidFill>
            <a:srgbClr val="00206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l"/>
          <a:r>
            <a:rPr lang="en-US" sz="2800" b="1" dirty="0">
              <a:solidFill>
                <a:srgbClr val="002060"/>
              </a:solidFill>
              <a:effectLst>
                <a:outerShdw blurRad="38100" dist="38100" dir="2700000" algn="tl">
                  <a:srgbClr val="000000">
                    <a:alpha val="43137"/>
                  </a:srgbClr>
                </a:outerShdw>
              </a:effectLst>
              <a:latin typeface="Gotham Medium"/>
            </a:rPr>
            <a:t>The Age of Accountability</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163461" custScaleY="8024" custLinFactNeighborX="-47558" custLinFactNeighborY="-43732">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noFill/>
        <a:ln>
          <a:noFill/>
        </a:ln>
      </dgm:spPr>
      <dgm:t>
        <a:bodyPr/>
        <a:lstStyle/>
        <a:p>
          <a:pPr algn="l"/>
          <a:r>
            <a:rPr lang="en-US" sz="2800" b="1" u="sng" dirty="0">
              <a:solidFill>
                <a:srgbClr val="002060"/>
              </a:solidFill>
              <a:effectLst>
                <a:outerShdw blurRad="38100" dist="38100" dir="2700000" algn="tl">
                  <a:srgbClr val="000000">
                    <a:alpha val="43137"/>
                  </a:srgbClr>
                </a:outerShdw>
              </a:effectLst>
              <a:latin typeface="Gotham Medium"/>
            </a:rPr>
            <a:t>Teaching in the Temple Courts</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223184" custScaleY="8475" custLinFactNeighborX="-80470" custLinFactNeighborY="-46223">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a:solidFill>
      <a:schemeClr val="accent1">
        <a:lumMod val="40000"/>
        <a:lumOff val="60000"/>
        <a:alpha val="25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gradFill rotWithShape="0">
          <a:gsLst>
            <a:gs pos="0">
              <a:schemeClr val="accent1">
                <a:lumMod val="5000"/>
                <a:lumOff val="95000"/>
                <a:alpha val="60000"/>
              </a:schemeClr>
            </a:gs>
            <a:gs pos="74000">
              <a:schemeClr val="accent1">
                <a:lumMod val="45000"/>
                <a:lumOff val="55000"/>
                <a:alpha val="60000"/>
              </a:schemeClr>
            </a:gs>
            <a:gs pos="83000">
              <a:schemeClr val="accent1">
                <a:lumMod val="45000"/>
                <a:lumOff val="55000"/>
                <a:alpha val="60000"/>
              </a:schemeClr>
            </a:gs>
            <a:gs pos="100000">
              <a:schemeClr val="accent1">
                <a:lumMod val="30000"/>
                <a:lumOff val="70000"/>
                <a:alpha val="60000"/>
              </a:schemeClr>
            </a:gs>
          </a:gsLst>
          <a:lin ang="5400000" scaled="1"/>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a:r>
            <a:rPr lang="en-US" sz="3200" b="1" cap="small" baseline="0" dirty="0">
              <a:solidFill>
                <a:srgbClr val="002060"/>
              </a:solidFill>
              <a:effectLst>
                <a:outerShdw blurRad="38100" dist="38100" dir="2700000" algn="tl">
                  <a:srgbClr val="000000">
                    <a:alpha val="43137"/>
                  </a:srgbClr>
                </a:outerShdw>
              </a:effectLst>
              <a:latin typeface="Gotham Medium"/>
            </a:rPr>
            <a:t>Jesus and the Passover</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73BADAF3-85A3-4F72-8F20-26578FAD05D4}">
      <dgm:prSet custT="1"/>
      <dgm:spPr>
        <a:noFill/>
        <a:ln>
          <a:noFill/>
        </a:ln>
      </dgm:spPr>
      <dgm:t>
        <a:bodyPr/>
        <a:lstStyle/>
        <a:p>
          <a:r>
            <a:rPr lang="en-US" sz="1800" b="1" dirty="0">
              <a:effectLst>
                <a:outerShdw blurRad="38100" dist="38100" dir="2700000" algn="tl">
                  <a:srgbClr val="000000">
                    <a:alpha val="43137"/>
                  </a:srgbClr>
                </a:outerShdw>
              </a:effectLst>
              <a:latin typeface="Gotham Medium"/>
            </a:rPr>
            <a:t>As its focus is the sacrifice of a lamb for the people’s sins, it is natural that of the Passover would tie in with other major events in the life of Jesus, the Lamb of God. Perhaps it is also why, of all the events of Jesus’ early life, this is the only one included in God’s Word. From here, Jesus made His presence known during or near the Passover: (1) Jesus went to Jerusalem for the Passover, overturned the moneychangers’ tables and performed many miracles (John 2:13–25); (2) Jesus fed five thousand, walked on water, and declared Himself the Bread of Life (see John 6:4); (3) Jesus celebrated the Passover with His disciples in the upper room (John 13–14)—just before his arrest, crucifixion, and resurrection. </a:t>
          </a:r>
        </a:p>
        <a:p>
          <a:pPr algn="l"/>
          <a:endParaRPr lang="en-US" sz="1500" b="1" dirty="0">
            <a:effectLst>
              <a:outerShdw blurRad="38100" dist="38100" dir="2700000" algn="tl">
                <a:srgbClr val="000000">
                  <a:alpha val="43137"/>
                </a:srgbClr>
              </a:outerShdw>
            </a:effectLst>
            <a:latin typeface="Gotham Medium"/>
          </a:endParaRPr>
        </a:p>
      </dgm:t>
    </dgm:pt>
    <dgm:pt modelId="{D7C2AF8C-460C-4A09-8324-D14EFE59EE6E}" type="parTrans" cxnId="{DCE4F225-A1B1-432A-BE73-EDF97E611D24}">
      <dgm:prSet/>
      <dgm:spPr/>
      <dgm:t>
        <a:bodyPr/>
        <a:lstStyle/>
        <a:p>
          <a:endParaRPr lang="en-US"/>
        </a:p>
      </dgm:t>
    </dgm:pt>
    <dgm:pt modelId="{6CF88CBE-A321-413D-BA8D-57556F140E6E}" type="sibTrans" cxnId="{DCE4F225-A1B1-432A-BE73-EDF97E611D24}">
      <dgm:prSet/>
      <dgm:spPr/>
      <dgm:t>
        <a:bodyPr/>
        <a:lstStyle/>
        <a:p>
          <a:endParaRPr lang="en-US"/>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2" custScaleX="200679" custScaleY="11252" custLinFactNeighborX="5057" custLinFactNeighborY="25015">
        <dgm:presLayoutVars>
          <dgm:chMax val="1"/>
          <dgm:bulletEnabled val="1"/>
        </dgm:presLayoutVars>
      </dgm:prSet>
      <dgm:spPr/>
    </dgm:pt>
    <dgm:pt modelId="{2DB6E59F-9520-40E6-AD51-4A827451A858}" type="pres">
      <dgm:prSet presAssocID="{3F2C7246-EF67-4A54-A658-77C78B3B8C95}" presName="sp" presStyleCnt="0"/>
      <dgm:spPr/>
    </dgm:pt>
    <dgm:pt modelId="{A3763227-BF96-4855-BF91-6C8E6DB205B5}" type="pres">
      <dgm:prSet presAssocID="{73BADAF3-85A3-4F72-8F20-26578FAD05D4}" presName="linNode" presStyleCnt="0"/>
      <dgm:spPr/>
    </dgm:pt>
    <dgm:pt modelId="{80BF8D4F-420D-4C5F-BAA1-8194FFB26DDC}" type="pres">
      <dgm:prSet presAssocID="{73BADAF3-85A3-4F72-8F20-26578FAD05D4}" presName="parentText" presStyleLbl="node1" presStyleIdx="1" presStyleCnt="2" custScaleX="277778" custLinFactNeighborX="-136" custLinFactNeighborY="3797">
        <dgm:presLayoutVars>
          <dgm:chMax val="1"/>
          <dgm:bulletEnabled val="1"/>
        </dgm:presLayoutVars>
      </dgm:prSet>
      <dgm:spPr/>
    </dgm:pt>
  </dgm:ptLst>
  <dgm:cxnLst>
    <dgm:cxn modelId="{DCE4F225-A1B1-432A-BE73-EDF97E611D24}" srcId="{F2094018-FA4A-4018-A916-B4251AFD69B0}" destId="{73BADAF3-85A3-4F72-8F20-26578FAD05D4}" srcOrd="1" destOrd="0" parTransId="{D7C2AF8C-460C-4A09-8324-D14EFE59EE6E}" sibTransId="{6CF88CBE-A321-413D-BA8D-57556F140E6E}"/>
    <dgm:cxn modelId="{C1EF9F2D-AC88-42AE-9B10-6A0084A34F38}" type="presOf" srcId="{73BADAF3-85A3-4F72-8F20-26578FAD05D4}" destId="{80BF8D4F-420D-4C5F-BAA1-8194FFB26DDC}" srcOrd="0" destOrd="0" presId="urn:microsoft.com/office/officeart/2005/8/layout/vList5"/>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 modelId="{5BC25BA6-45E5-4844-BDC5-4F4008E03057}" type="presParOf" srcId="{5D9E9219-CE46-4A0B-8AED-89D0A04FE931}" destId="{2DB6E59F-9520-40E6-AD51-4A827451A858}" srcOrd="1" destOrd="0" presId="urn:microsoft.com/office/officeart/2005/8/layout/vList5"/>
    <dgm:cxn modelId="{5BCD6180-727F-4A06-B816-4567BB37AD98}" type="presParOf" srcId="{5D9E9219-CE46-4A0B-8AED-89D0A04FE931}" destId="{A3763227-BF96-4855-BF91-6C8E6DB205B5}" srcOrd="2" destOrd="0" presId="urn:microsoft.com/office/officeart/2005/8/layout/vList5"/>
    <dgm:cxn modelId="{6210E4D9-D82B-4AD0-BB48-EE837D349DCC}" type="presParOf" srcId="{A3763227-BF96-4855-BF91-6C8E6DB205B5}" destId="{80BF8D4F-420D-4C5F-BAA1-8194FFB26DDC}" srcOrd="0" destOrd="0" presId="urn:microsoft.com/office/officeart/2005/8/layout/vList5"/>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094018-FA4A-4018-A916-B4251AFD69B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4823AAB-7BD6-4945-9840-22CF33AD86F3}">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l"/>
          <a:r>
            <a:rPr lang="en-US" sz="3600" b="1" cap="small" baseline="0" dirty="0">
              <a:solidFill>
                <a:srgbClr val="002060"/>
              </a:solidFill>
              <a:effectLst>
                <a:outerShdw blurRad="38100" dist="38100" dir="2700000" algn="tl">
                  <a:srgbClr val="000000">
                    <a:alpha val="43137"/>
                  </a:srgbClr>
                </a:outerShdw>
              </a:effectLst>
              <a:latin typeface="Gotham Medium"/>
            </a:rPr>
            <a:t>Mary as Eyewitness</a:t>
          </a:r>
        </a:p>
      </dgm:t>
    </dgm:pt>
    <dgm:pt modelId="{C73E64BA-FA48-4216-B075-A4D6B8BB851A}" type="parTrans" cxnId="{CD89E4FD-1AF0-4FC8-BE3E-6E5CFE85F8FD}">
      <dgm:prSet/>
      <dgm:spPr/>
      <dgm:t>
        <a:bodyPr/>
        <a:lstStyle/>
        <a:p>
          <a:endParaRPr lang="en-US" sz="2000"/>
        </a:p>
      </dgm:t>
    </dgm:pt>
    <dgm:pt modelId="{3F2C7246-EF67-4A54-A658-77C78B3B8C95}" type="sibTrans" cxnId="{CD89E4FD-1AF0-4FC8-BE3E-6E5CFE85F8FD}">
      <dgm:prSet/>
      <dgm:spPr/>
      <dgm:t>
        <a:bodyPr/>
        <a:lstStyle/>
        <a:p>
          <a:endParaRPr lang="en-US" sz="2000"/>
        </a:p>
      </dgm:t>
    </dgm:pt>
    <dgm:pt modelId="{5D9E9219-CE46-4A0B-8AED-89D0A04FE931}" type="pres">
      <dgm:prSet presAssocID="{F2094018-FA4A-4018-A916-B4251AFD69B0}" presName="Name0" presStyleCnt="0">
        <dgm:presLayoutVars>
          <dgm:dir/>
          <dgm:animLvl val="lvl"/>
          <dgm:resizeHandles val="exact"/>
        </dgm:presLayoutVars>
      </dgm:prSet>
      <dgm:spPr/>
    </dgm:pt>
    <dgm:pt modelId="{651B7102-54A7-4C07-ADA6-24DEE0D8C1B4}" type="pres">
      <dgm:prSet presAssocID="{A4823AAB-7BD6-4945-9840-22CF33AD86F3}" presName="linNode" presStyleCnt="0"/>
      <dgm:spPr/>
    </dgm:pt>
    <dgm:pt modelId="{F2D367F3-33C1-4F6D-A8F6-D15B460DDEE0}" type="pres">
      <dgm:prSet presAssocID="{A4823AAB-7BD6-4945-9840-22CF33AD86F3}" presName="parentText" presStyleLbl="node1" presStyleIdx="0" presStyleCnt="1" custScaleX="150791" custScaleY="7774" custLinFactNeighborX="29941" custLinFactNeighborY="-45853">
        <dgm:presLayoutVars>
          <dgm:chMax val="1"/>
          <dgm:bulletEnabled val="1"/>
        </dgm:presLayoutVars>
      </dgm:prSet>
      <dgm:spPr/>
    </dgm:pt>
  </dgm:ptLst>
  <dgm:cxnLst>
    <dgm:cxn modelId="{F2420886-5E2F-43D2-BF8A-C8528F33A36A}" type="presOf" srcId="{A4823AAB-7BD6-4945-9840-22CF33AD86F3}" destId="{F2D367F3-33C1-4F6D-A8F6-D15B460DDEE0}" srcOrd="0" destOrd="0" presId="urn:microsoft.com/office/officeart/2005/8/layout/vList5"/>
    <dgm:cxn modelId="{A6AE75FC-703A-4D34-B7CA-9BBBD8467145}" type="presOf" srcId="{F2094018-FA4A-4018-A916-B4251AFD69B0}" destId="{5D9E9219-CE46-4A0B-8AED-89D0A04FE931}" srcOrd="0" destOrd="0" presId="urn:microsoft.com/office/officeart/2005/8/layout/vList5"/>
    <dgm:cxn modelId="{CD89E4FD-1AF0-4FC8-BE3E-6E5CFE85F8FD}" srcId="{F2094018-FA4A-4018-A916-B4251AFD69B0}" destId="{A4823AAB-7BD6-4945-9840-22CF33AD86F3}" srcOrd="0" destOrd="0" parTransId="{C73E64BA-FA48-4216-B075-A4D6B8BB851A}" sibTransId="{3F2C7246-EF67-4A54-A658-77C78B3B8C95}"/>
    <dgm:cxn modelId="{6BFAD0E4-2A51-4150-8A16-B8CB947DB3DD}" type="presParOf" srcId="{5D9E9219-CE46-4A0B-8AED-89D0A04FE931}" destId="{651B7102-54A7-4C07-ADA6-24DEE0D8C1B4}" srcOrd="0" destOrd="0" presId="urn:microsoft.com/office/officeart/2005/8/layout/vList5"/>
    <dgm:cxn modelId="{E3932090-3CE2-417D-A182-7F49487FBDC0}" type="presParOf" srcId="{651B7102-54A7-4C07-ADA6-24DEE0D8C1B4}" destId="{F2D367F3-33C1-4F6D-A8F6-D15B460DDEE0}" srcOrd="0" destOrd="0" presId="urn:microsoft.com/office/officeart/2005/8/layout/vList5"/>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80406FE-9F80-4CAA-82C7-2FCF38B88C5B}"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US"/>
        </a:p>
      </dgm:t>
    </dgm:pt>
    <dgm:pt modelId="{A1B5E77C-388E-42DC-92C7-30BD7A121FFA}">
      <dgm:prSet phldrT="[Text]" custT="1"/>
      <dgm:spPr>
        <a:solidFill>
          <a:srgbClr val="002060"/>
        </a:solidFill>
      </dgm:spPr>
      <dgm:t>
        <a:bodyPr/>
        <a:lstStyle/>
        <a:p>
          <a:r>
            <a:rPr lang="en-US" sz="3200" b="1" cap="small" baseline="0" dirty="0">
              <a:effectLst/>
              <a:latin typeface="Calibri" panose="020F0502020204030204" pitchFamily="34" charset="0"/>
              <a:cs typeface="Times New Roman" panose="02020603050405020304" pitchFamily="18" charset="0"/>
            </a:rPr>
            <a:t>The Search for the Missing Jesus - Luke 2:41–47 KJV</a:t>
          </a:r>
        </a:p>
      </dgm:t>
    </dgm:pt>
    <dgm:pt modelId="{127C64FB-9298-496C-B856-58B922673DEA}" type="sibTrans" cxnId="{D62B1953-6E59-4B6F-B8AA-81C94CEAB97D}">
      <dgm:prSet/>
      <dgm:spPr/>
      <dgm:t>
        <a:bodyPr/>
        <a:lstStyle/>
        <a:p>
          <a:endParaRPr lang="en-US"/>
        </a:p>
      </dgm:t>
    </dgm:pt>
    <dgm:pt modelId="{FFC0FD3A-1592-4AAD-83B0-286913BDBB6C}" type="parTrans" cxnId="{D62B1953-6E59-4B6F-B8AA-81C94CEAB97D}">
      <dgm:prSet/>
      <dgm:spPr/>
      <dgm:t>
        <a:bodyPr/>
        <a:lstStyle/>
        <a:p>
          <a:endParaRPr lang="en-US"/>
        </a:p>
      </dgm:t>
    </dgm:pt>
    <dgm:pt modelId="{93EA8677-4F2D-4E4C-BCB0-DFA463E38E0F}" type="pres">
      <dgm:prSet presAssocID="{C80406FE-9F80-4CAA-82C7-2FCF38B88C5B}" presName="linear" presStyleCnt="0">
        <dgm:presLayoutVars>
          <dgm:animLvl val="lvl"/>
          <dgm:resizeHandles val="exact"/>
        </dgm:presLayoutVars>
      </dgm:prSet>
      <dgm:spPr/>
    </dgm:pt>
    <dgm:pt modelId="{5CF35FF3-1B41-4EA6-AC8B-0EBA4878C49B}" type="pres">
      <dgm:prSet presAssocID="{A1B5E77C-388E-42DC-92C7-30BD7A121FFA}" presName="parentText" presStyleLbl="node1" presStyleIdx="0" presStyleCnt="1" custScaleY="38161" custLinFactY="-100000" custLinFactNeighborX="1287" custLinFactNeighborY="-137552">
        <dgm:presLayoutVars>
          <dgm:chMax val="0"/>
          <dgm:bulletEnabled val="1"/>
        </dgm:presLayoutVars>
      </dgm:prSet>
      <dgm:spPr/>
    </dgm:pt>
  </dgm:ptLst>
  <dgm:cxnLst>
    <dgm:cxn modelId="{D62B1953-6E59-4B6F-B8AA-81C94CEAB97D}" srcId="{C80406FE-9F80-4CAA-82C7-2FCF38B88C5B}" destId="{A1B5E77C-388E-42DC-92C7-30BD7A121FFA}" srcOrd="0" destOrd="0" parTransId="{FFC0FD3A-1592-4AAD-83B0-286913BDBB6C}" sibTransId="{127C64FB-9298-496C-B856-58B922673DEA}"/>
    <dgm:cxn modelId="{46F35ABB-0CA5-4A76-86DC-54CDEEC13685}" type="presOf" srcId="{C80406FE-9F80-4CAA-82C7-2FCF38B88C5B}" destId="{93EA8677-4F2D-4E4C-BCB0-DFA463E38E0F}" srcOrd="0" destOrd="0" presId="urn:microsoft.com/office/officeart/2005/8/layout/vList2"/>
    <dgm:cxn modelId="{4168DAD3-D9D6-43E4-85E0-E77D17E1B81E}" type="presOf" srcId="{A1B5E77C-388E-42DC-92C7-30BD7A121FFA}" destId="{5CF35FF3-1B41-4EA6-AC8B-0EBA4878C49B}" srcOrd="0" destOrd="0" presId="urn:microsoft.com/office/officeart/2005/8/layout/vList2"/>
    <dgm:cxn modelId="{7B1D4945-28DF-4DCE-871D-D9B26B9FF5E5}" type="presParOf" srcId="{93EA8677-4F2D-4E4C-BCB0-DFA463E38E0F}" destId="{5CF35FF3-1B41-4EA6-AC8B-0EBA4878C49B}" srcOrd="0" destOrd="0" presId="urn:microsoft.com/office/officeart/2005/8/layout/vList2"/>
  </dgm:cxnLst>
  <dgm:bg>
    <a:solidFill>
      <a:schemeClr val="bg1">
        <a:alpha val="20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80406FE-9F80-4CAA-82C7-2FCF38B88C5B}"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US"/>
        </a:p>
      </dgm:t>
    </dgm:pt>
    <dgm:pt modelId="{A1B5E77C-388E-42DC-92C7-30BD7A121FFA}">
      <dgm:prSet phldrT="[Text]" custT="1"/>
      <dgm:spPr>
        <a:solidFill>
          <a:srgbClr val="002060"/>
        </a:solidFill>
      </dgm:spPr>
      <dgm:t>
        <a:bodyPr/>
        <a:lstStyle/>
        <a:p>
          <a:r>
            <a:rPr lang="en-US" sz="3200" b="1" cap="small" baseline="0" dirty="0">
              <a:effectLst/>
              <a:latin typeface="Calibri" panose="020F0502020204030204" pitchFamily="34" charset="0"/>
              <a:cs typeface="Times New Roman" panose="02020603050405020304" pitchFamily="18" charset="0"/>
            </a:rPr>
            <a:t>Jesus Responds to His Parents - Luke 2:48–52 KJV</a:t>
          </a:r>
        </a:p>
      </dgm:t>
    </dgm:pt>
    <dgm:pt modelId="{127C64FB-9298-496C-B856-58B922673DEA}" type="sibTrans" cxnId="{D62B1953-6E59-4B6F-B8AA-81C94CEAB97D}">
      <dgm:prSet/>
      <dgm:spPr/>
      <dgm:t>
        <a:bodyPr/>
        <a:lstStyle/>
        <a:p>
          <a:endParaRPr lang="en-US"/>
        </a:p>
      </dgm:t>
    </dgm:pt>
    <dgm:pt modelId="{FFC0FD3A-1592-4AAD-83B0-286913BDBB6C}" type="parTrans" cxnId="{D62B1953-6E59-4B6F-B8AA-81C94CEAB97D}">
      <dgm:prSet/>
      <dgm:spPr/>
      <dgm:t>
        <a:bodyPr/>
        <a:lstStyle/>
        <a:p>
          <a:endParaRPr lang="en-US"/>
        </a:p>
      </dgm:t>
    </dgm:pt>
    <dgm:pt modelId="{93EA8677-4F2D-4E4C-BCB0-DFA463E38E0F}" type="pres">
      <dgm:prSet presAssocID="{C80406FE-9F80-4CAA-82C7-2FCF38B88C5B}" presName="linear" presStyleCnt="0">
        <dgm:presLayoutVars>
          <dgm:animLvl val="lvl"/>
          <dgm:resizeHandles val="exact"/>
        </dgm:presLayoutVars>
      </dgm:prSet>
      <dgm:spPr/>
    </dgm:pt>
    <dgm:pt modelId="{5CF35FF3-1B41-4EA6-AC8B-0EBA4878C49B}" type="pres">
      <dgm:prSet presAssocID="{A1B5E77C-388E-42DC-92C7-30BD7A121FFA}" presName="parentText" presStyleLbl="node1" presStyleIdx="0" presStyleCnt="1" custScaleY="38161" custLinFactY="-100000" custLinFactNeighborX="1287" custLinFactNeighborY="-137552">
        <dgm:presLayoutVars>
          <dgm:chMax val="0"/>
          <dgm:bulletEnabled val="1"/>
        </dgm:presLayoutVars>
      </dgm:prSet>
      <dgm:spPr/>
    </dgm:pt>
  </dgm:ptLst>
  <dgm:cxnLst>
    <dgm:cxn modelId="{D62B1953-6E59-4B6F-B8AA-81C94CEAB97D}" srcId="{C80406FE-9F80-4CAA-82C7-2FCF38B88C5B}" destId="{A1B5E77C-388E-42DC-92C7-30BD7A121FFA}" srcOrd="0" destOrd="0" parTransId="{FFC0FD3A-1592-4AAD-83B0-286913BDBB6C}" sibTransId="{127C64FB-9298-496C-B856-58B922673DEA}"/>
    <dgm:cxn modelId="{46F35ABB-0CA5-4A76-86DC-54CDEEC13685}" type="presOf" srcId="{C80406FE-9F80-4CAA-82C7-2FCF38B88C5B}" destId="{93EA8677-4F2D-4E4C-BCB0-DFA463E38E0F}" srcOrd="0" destOrd="0" presId="urn:microsoft.com/office/officeart/2005/8/layout/vList2"/>
    <dgm:cxn modelId="{4168DAD3-D9D6-43E4-85E0-E77D17E1B81E}" type="presOf" srcId="{A1B5E77C-388E-42DC-92C7-30BD7A121FFA}" destId="{5CF35FF3-1B41-4EA6-AC8B-0EBA4878C49B}" srcOrd="0" destOrd="0" presId="urn:microsoft.com/office/officeart/2005/8/layout/vList2"/>
    <dgm:cxn modelId="{7B1D4945-28DF-4DCE-871D-D9B26B9FF5E5}" type="presParOf" srcId="{93EA8677-4F2D-4E4C-BCB0-DFA463E38E0F}" destId="{5CF35FF3-1B41-4EA6-AC8B-0EBA4878C49B}" srcOrd="0" destOrd="0" presId="urn:microsoft.com/office/officeart/2005/8/layout/vList2"/>
  </dgm:cxnLst>
  <dgm:bg>
    <a:solidFill>
      <a:schemeClr val="bg1">
        <a:alpha val="20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80406FE-9F80-4CAA-82C7-2FCF38B88C5B}"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US"/>
        </a:p>
      </dgm:t>
    </dgm:pt>
    <dgm:pt modelId="{A1B5E77C-388E-42DC-92C7-30BD7A121FFA}">
      <dgm:prSet phldrT="[Text]" custT="1"/>
      <dgm:spPr>
        <a:solidFill>
          <a:srgbClr val="002060"/>
        </a:solidFill>
      </dgm:spPr>
      <dgm:t>
        <a:bodyPr/>
        <a:lstStyle/>
        <a:p>
          <a:r>
            <a:rPr lang="en-US" sz="2800" b="1" u="heavy" cap="small" baseline="0" dirty="0">
              <a:effectLst/>
              <a:latin typeface="Gotham Medium"/>
            </a:rPr>
            <a:t>Finding Jesus Again</a:t>
          </a:r>
        </a:p>
      </dgm:t>
    </dgm:pt>
    <dgm:pt modelId="{FFC0FD3A-1592-4AAD-83B0-286913BDBB6C}" type="parTrans" cxnId="{D62B1953-6E59-4B6F-B8AA-81C94CEAB97D}">
      <dgm:prSet/>
      <dgm:spPr/>
      <dgm:t>
        <a:bodyPr/>
        <a:lstStyle/>
        <a:p>
          <a:endParaRPr lang="en-US"/>
        </a:p>
      </dgm:t>
    </dgm:pt>
    <dgm:pt modelId="{127C64FB-9298-496C-B856-58B922673DEA}" type="sibTrans" cxnId="{D62B1953-6E59-4B6F-B8AA-81C94CEAB97D}">
      <dgm:prSet/>
      <dgm:spPr/>
      <dgm:t>
        <a:bodyPr/>
        <a:lstStyle/>
        <a:p>
          <a:endParaRPr lang="en-US"/>
        </a:p>
      </dgm:t>
    </dgm:pt>
    <dgm:pt modelId="{93EA8677-4F2D-4E4C-BCB0-DFA463E38E0F}" type="pres">
      <dgm:prSet presAssocID="{C80406FE-9F80-4CAA-82C7-2FCF38B88C5B}" presName="linear" presStyleCnt="0">
        <dgm:presLayoutVars>
          <dgm:animLvl val="lvl"/>
          <dgm:resizeHandles val="exact"/>
        </dgm:presLayoutVars>
      </dgm:prSet>
      <dgm:spPr/>
    </dgm:pt>
    <dgm:pt modelId="{5CF35FF3-1B41-4EA6-AC8B-0EBA4878C49B}" type="pres">
      <dgm:prSet presAssocID="{A1B5E77C-388E-42DC-92C7-30BD7A121FFA}" presName="parentText" presStyleLbl="node1" presStyleIdx="0" presStyleCnt="1" custScaleX="38346" custScaleY="38161" custLinFactY="-77888" custLinFactNeighborX="-20753" custLinFactNeighborY="-100000">
        <dgm:presLayoutVars>
          <dgm:chMax val="0"/>
          <dgm:bulletEnabled val="1"/>
        </dgm:presLayoutVars>
      </dgm:prSet>
      <dgm:spPr/>
    </dgm:pt>
  </dgm:ptLst>
  <dgm:cxnLst>
    <dgm:cxn modelId="{D62B1953-6E59-4B6F-B8AA-81C94CEAB97D}" srcId="{C80406FE-9F80-4CAA-82C7-2FCF38B88C5B}" destId="{A1B5E77C-388E-42DC-92C7-30BD7A121FFA}" srcOrd="0" destOrd="0" parTransId="{FFC0FD3A-1592-4AAD-83B0-286913BDBB6C}" sibTransId="{127C64FB-9298-496C-B856-58B922673DEA}"/>
    <dgm:cxn modelId="{46F35ABB-0CA5-4A76-86DC-54CDEEC13685}" type="presOf" srcId="{C80406FE-9F80-4CAA-82C7-2FCF38B88C5B}" destId="{93EA8677-4F2D-4E4C-BCB0-DFA463E38E0F}" srcOrd="0" destOrd="0" presId="urn:microsoft.com/office/officeart/2005/8/layout/vList2"/>
    <dgm:cxn modelId="{4168DAD3-D9D6-43E4-85E0-E77D17E1B81E}" type="presOf" srcId="{A1B5E77C-388E-42DC-92C7-30BD7A121FFA}" destId="{5CF35FF3-1B41-4EA6-AC8B-0EBA4878C49B}" srcOrd="0" destOrd="0" presId="urn:microsoft.com/office/officeart/2005/8/layout/vList2"/>
    <dgm:cxn modelId="{7B1D4945-28DF-4DCE-871D-D9B26B9FF5E5}" type="presParOf" srcId="{93EA8677-4F2D-4E4C-BCB0-DFA463E38E0F}" destId="{5CF35FF3-1B41-4EA6-AC8B-0EBA4878C49B}" srcOrd="0" destOrd="0" presId="urn:microsoft.com/office/officeart/2005/8/layout/vList2"/>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0" y="421844"/>
          <a:ext cx="7755030" cy="519615"/>
        </a:xfrm>
        <a:prstGeom prst="roundRect">
          <a:avLst/>
        </a:prstGeom>
        <a:solidFill>
          <a:srgbClr val="002060">
            <a:alpha val="2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l" defTabSz="1244600">
            <a:lnSpc>
              <a:spcPct val="90000"/>
            </a:lnSpc>
            <a:spcBef>
              <a:spcPct val="0"/>
            </a:spcBef>
            <a:spcAft>
              <a:spcPct val="35000"/>
            </a:spcAft>
            <a:buNone/>
          </a:pPr>
          <a:r>
            <a:rPr lang="en-US" sz="2800" b="1" kern="1200" cap="small" baseline="0" dirty="0">
              <a:solidFill>
                <a:schemeClr val="bg1"/>
              </a:solidFill>
              <a:effectLst>
                <a:outerShdw blurRad="38100" dist="38100" dir="2700000" algn="tl">
                  <a:srgbClr val="000000">
                    <a:alpha val="43137"/>
                  </a:srgbClr>
                </a:outerShdw>
              </a:effectLst>
              <a:latin typeface="Gotham Medium"/>
            </a:rPr>
            <a:t>Surprise!—</a:t>
          </a:r>
        </a:p>
      </dsp:txBody>
      <dsp:txXfrm>
        <a:off x="25366" y="447210"/>
        <a:ext cx="7704298" cy="4688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0" y="421844"/>
          <a:ext cx="7755030" cy="519615"/>
        </a:xfrm>
        <a:prstGeom prst="roundRect">
          <a:avLst/>
        </a:prstGeom>
        <a:solidFill>
          <a:srgbClr val="002060">
            <a:alpha val="2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chemeClr val="bg1"/>
              </a:solidFill>
              <a:effectLst>
                <a:outerShdw blurRad="38100" dist="38100" dir="2700000" algn="tl">
                  <a:srgbClr val="000000">
                    <a:alpha val="43137"/>
                  </a:srgbClr>
                </a:outerShdw>
              </a:effectLst>
              <a:latin typeface="Gotham Medium"/>
            </a:rPr>
            <a:t>Surrender—</a:t>
          </a:r>
          <a:endParaRPr lang="en-US" sz="2800" b="1" kern="1200" cap="small" baseline="0" dirty="0">
            <a:solidFill>
              <a:schemeClr val="bg1"/>
            </a:solidFill>
            <a:effectLst>
              <a:outerShdw blurRad="38100" dist="38100" dir="2700000" algn="tl">
                <a:srgbClr val="000000">
                  <a:alpha val="43137"/>
                </a:srgbClr>
              </a:outerShdw>
            </a:effectLst>
            <a:latin typeface="Gotham Medium"/>
          </a:endParaRPr>
        </a:p>
      </dsp:txBody>
      <dsp:txXfrm>
        <a:off x="25366" y="447210"/>
        <a:ext cx="7704298" cy="4688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300746" y="135546"/>
          <a:ext cx="5120659" cy="471881"/>
        </a:xfrm>
        <a:prstGeom prst="roundRect">
          <a:avLst/>
        </a:prstGeom>
        <a:gradFill rotWithShape="0">
          <a:gsLst>
            <a:gs pos="2000">
              <a:schemeClr val="accent6">
                <a:lumMod val="50000"/>
                <a:alpha val="40000"/>
              </a:schemeClr>
            </a:gs>
            <a:gs pos="100000">
              <a:schemeClr val="accent6">
                <a:lumMod val="75000"/>
              </a:schemeClr>
            </a:gs>
          </a:gsLst>
          <a:lin ang="5400000" scaled="1"/>
        </a:gradFill>
        <a:ln w="25400" cap="flat" cmpd="sng" algn="ctr">
          <a:solidFill>
            <a:srgbClr val="002060"/>
          </a:solid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rgbClr val="002060"/>
              </a:solidFill>
              <a:effectLst>
                <a:outerShdw blurRad="38100" dist="38100" dir="2700000" algn="tl">
                  <a:srgbClr val="000000">
                    <a:alpha val="43137"/>
                  </a:srgbClr>
                </a:outerShdw>
              </a:effectLst>
              <a:latin typeface="Gotham Medium"/>
            </a:rPr>
            <a:t>The Age of Accountability</a:t>
          </a:r>
        </a:p>
      </dsp:txBody>
      <dsp:txXfrm>
        <a:off x="323781" y="158581"/>
        <a:ext cx="5074589" cy="4258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0" y="0"/>
          <a:ext cx="7603106" cy="543848"/>
        </a:xfrm>
        <a:prstGeom prst="round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l" defTabSz="1244600">
            <a:lnSpc>
              <a:spcPct val="90000"/>
            </a:lnSpc>
            <a:spcBef>
              <a:spcPct val="0"/>
            </a:spcBef>
            <a:spcAft>
              <a:spcPct val="35000"/>
            </a:spcAft>
            <a:buNone/>
          </a:pPr>
          <a:r>
            <a:rPr lang="en-US" sz="2800" b="1" u="sng" kern="1200" dirty="0">
              <a:solidFill>
                <a:srgbClr val="002060"/>
              </a:solidFill>
              <a:effectLst>
                <a:outerShdw blurRad="38100" dist="38100" dir="2700000" algn="tl">
                  <a:srgbClr val="000000">
                    <a:alpha val="43137"/>
                  </a:srgbClr>
                </a:outerShdw>
              </a:effectLst>
              <a:latin typeface="Gotham Medium"/>
            </a:rPr>
            <a:t>Teaching in the Temple Courts</a:t>
          </a:r>
        </a:p>
      </dsp:txBody>
      <dsp:txXfrm>
        <a:off x="26548" y="26548"/>
        <a:ext cx="7550010" cy="4907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152412" y="1219187"/>
          <a:ext cx="5890378" cy="547181"/>
        </a:xfrm>
        <a:prstGeom prst="roundRect">
          <a:avLst/>
        </a:prstGeom>
        <a:gradFill rotWithShape="0">
          <a:gsLst>
            <a:gs pos="0">
              <a:schemeClr val="accent1">
                <a:lumMod val="5000"/>
                <a:lumOff val="95000"/>
                <a:alpha val="60000"/>
              </a:schemeClr>
            </a:gs>
            <a:gs pos="74000">
              <a:schemeClr val="accent1">
                <a:lumMod val="45000"/>
                <a:lumOff val="55000"/>
                <a:alpha val="60000"/>
              </a:schemeClr>
            </a:gs>
            <a:gs pos="83000">
              <a:schemeClr val="accent1">
                <a:lumMod val="45000"/>
                <a:lumOff val="55000"/>
                <a:alpha val="60000"/>
              </a:schemeClr>
            </a:gs>
            <a:gs pos="100000">
              <a:schemeClr val="accent1">
                <a:lumMod val="30000"/>
                <a:lumOff val="70000"/>
                <a:alpha val="60000"/>
              </a:schemeClr>
            </a:gs>
          </a:gsLst>
          <a:lin ang="5400000" scaled="1"/>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b="1" kern="1200" cap="small" baseline="0" dirty="0">
              <a:solidFill>
                <a:srgbClr val="002060"/>
              </a:solidFill>
              <a:effectLst>
                <a:outerShdw blurRad="38100" dist="38100" dir="2700000" algn="tl">
                  <a:srgbClr val="000000">
                    <a:alpha val="43137"/>
                  </a:srgbClr>
                </a:outerShdw>
              </a:effectLst>
              <a:latin typeface="Gotham Medium"/>
            </a:rPr>
            <a:t>Jesus and the Passover</a:t>
          </a:r>
        </a:p>
      </dsp:txBody>
      <dsp:txXfrm>
        <a:off x="179123" y="1245898"/>
        <a:ext cx="5836956" cy="493759"/>
      </dsp:txXfrm>
    </dsp:sp>
    <dsp:sp modelId="{80BF8D4F-420D-4C5F-BAA1-8194FFB26DDC}">
      <dsp:nvSpPr>
        <dsp:cNvPr id="0" name=""/>
        <dsp:cNvSpPr/>
      </dsp:nvSpPr>
      <dsp:spPr>
        <a:xfrm>
          <a:off x="0" y="795759"/>
          <a:ext cx="8145444" cy="4862975"/>
        </a:xfrm>
        <a:prstGeom prst="round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defTabSz="800100">
            <a:lnSpc>
              <a:spcPct val="90000"/>
            </a:lnSpc>
            <a:spcBef>
              <a:spcPct val="0"/>
            </a:spcBef>
            <a:spcAft>
              <a:spcPct val="35000"/>
            </a:spcAft>
            <a:buNone/>
          </a:pPr>
          <a:r>
            <a:rPr lang="en-US" sz="1800" b="1" kern="1200" dirty="0">
              <a:effectLst>
                <a:outerShdw blurRad="38100" dist="38100" dir="2700000" algn="tl">
                  <a:srgbClr val="000000">
                    <a:alpha val="43137"/>
                  </a:srgbClr>
                </a:outerShdw>
              </a:effectLst>
              <a:latin typeface="Gotham Medium"/>
            </a:rPr>
            <a:t>As its focus is the sacrifice of a lamb for the people’s sins, it is natural that of the Passover would tie in with other major events in the life of Jesus, the Lamb of God. Perhaps it is also why, of all the events of Jesus’ early life, this is the only one included in God’s Word. From here, Jesus made His presence known during or near the Passover: (1) Jesus went to Jerusalem for the Passover, overturned the moneychangers’ tables and performed many miracles (John 2:13–25); (2) Jesus fed five thousand, walked on water, and declared Himself the Bread of Life (see John 6:4); (3) Jesus celebrated the Passover with His disciples in the upper room (John 13–14)—just before his arrest, crucifixion, and resurrection. </a:t>
          </a:r>
        </a:p>
        <a:p>
          <a:pPr marL="0" lvl="0" indent="0" algn="l" defTabSz="800100">
            <a:lnSpc>
              <a:spcPct val="90000"/>
            </a:lnSpc>
            <a:spcBef>
              <a:spcPct val="0"/>
            </a:spcBef>
            <a:spcAft>
              <a:spcPct val="35000"/>
            </a:spcAft>
            <a:buNone/>
          </a:pPr>
          <a:endParaRPr lang="en-US" sz="1500" b="1" kern="1200" dirty="0">
            <a:effectLst>
              <a:outerShdw blurRad="38100" dist="38100" dir="2700000" algn="tl">
                <a:srgbClr val="000000">
                  <a:alpha val="43137"/>
                </a:srgbClr>
              </a:outerShdw>
            </a:effectLst>
            <a:latin typeface="Gotham Medium"/>
          </a:endParaRPr>
        </a:p>
      </dsp:txBody>
      <dsp:txXfrm>
        <a:off x="237391" y="1033150"/>
        <a:ext cx="7670662" cy="438819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D367F3-33C1-4F6D-A8F6-D15B460DDEE0}">
      <dsp:nvSpPr>
        <dsp:cNvPr id="0" name=""/>
        <dsp:cNvSpPr/>
      </dsp:nvSpPr>
      <dsp:spPr>
        <a:xfrm>
          <a:off x="2896294" y="19252"/>
          <a:ext cx="4674243" cy="484556"/>
        </a:xfrm>
        <a:prstGeom prst="roundRect">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l" defTabSz="1600200">
            <a:lnSpc>
              <a:spcPct val="90000"/>
            </a:lnSpc>
            <a:spcBef>
              <a:spcPct val="0"/>
            </a:spcBef>
            <a:spcAft>
              <a:spcPct val="35000"/>
            </a:spcAft>
            <a:buNone/>
          </a:pPr>
          <a:r>
            <a:rPr lang="en-US" sz="3600" b="1" kern="1200" cap="small" baseline="0" dirty="0">
              <a:solidFill>
                <a:srgbClr val="002060"/>
              </a:solidFill>
              <a:effectLst>
                <a:outerShdw blurRad="38100" dist="38100" dir="2700000" algn="tl">
                  <a:srgbClr val="000000">
                    <a:alpha val="43137"/>
                  </a:srgbClr>
                </a:outerShdw>
              </a:effectLst>
              <a:latin typeface="Gotham Medium"/>
            </a:rPr>
            <a:t>Mary as Eyewitness</a:t>
          </a:r>
        </a:p>
      </dsp:txBody>
      <dsp:txXfrm>
        <a:off x="2919948" y="42906"/>
        <a:ext cx="4626935" cy="43724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35FF3-1B41-4EA6-AC8B-0EBA4878C49B}">
      <dsp:nvSpPr>
        <dsp:cNvPr id="0" name=""/>
        <dsp:cNvSpPr/>
      </dsp:nvSpPr>
      <dsp:spPr>
        <a:xfrm>
          <a:off x="0" y="0"/>
          <a:ext cx="8763000" cy="485774"/>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kern="1200" cap="small" baseline="0" dirty="0">
              <a:effectLst/>
              <a:latin typeface="Calibri" panose="020F0502020204030204" pitchFamily="34" charset="0"/>
              <a:cs typeface="Times New Roman" panose="02020603050405020304" pitchFamily="18" charset="0"/>
            </a:rPr>
            <a:t>The Search for the Missing Jesus - Luke 2:41–47 KJV</a:t>
          </a:r>
        </a:p>
      </dsp:txBody>
      <dsp:txXfrm>
        <a:off x="23714" y="23714"/>
        <a:ext cx="8715572" cy="4383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35FF3-1B41-4EA6-AC8B-0EBA4878C49B}">
      <dsp:nvSpPr>
        <dsp:cNvPr id="0" name=""/>
        <dsp:cNvSpPr/>
      </dsp:nvSpPr>
      <dsp:spPr>
        <a:xfrm>
          <a:off x="0" y="23420"/>
          <a:ext cx="8763000" cy="457199"/>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kern="1200" cap="small" baseline="0" dirty="0">
              <a:effectLst/>
              <a:latin typeface="Calibri" panose="020F0502020204030204" pitchFamily="34" charset="0"/>
              <a:cs typeface="Times New Roman" panose="02020603050405020304" pitchFamily="18" charset="0"/>
            </a:rPr>
            <a:t>Jesus Responds to His Parents - Luke 2:48–52 KJV</a:t>
          </a:r>
        </a:p>
      </dsp:txBody>
      <dsp:txXfrm>
        <a:off x="22319" y="45739"/>
        <a:ext cx="8718362" cy="41256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35FF3-1B41-4EA6-AC8B-0EBA4878C49B}">
      <dsp:nvSpPr>
        <dsp:cNvPr id="0" name=""/>
        <dsp:cNvSpPr/>
      </dsp:nvSpPr>
      <dsp:spPr>
        <a:xfrm>
          <a:off x="904854" y="345259"/>
          <a:ext cx="3444266" cy="457199"/>
        </a:xfrm>
        <a:prstGeom prst="roundRect">
          <a:avLst/>
        </a:prstGeom>
        <a:solidFill>
          <a:srgbClr val="00206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u="heavy" kern="1200" cap="small" baseline="0" dirty="0">
              <a:effectLst/>
              <a:latin typeface="Gotham Medium"/>
            </a:rPr>
            <a:t>Finding Jesus Again</a:t>
          </a:r>
        </a:p>
      </dsp:txBody>
      <dsp:txXfrm>
        <a:off x="927173" y="367578"/>
        <a:ext cx="3399628" cy="41256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6277E8-34E1-4864-BF89-0A293FE899B0}" type="datetimeFigureOut">
              <a:rPr lang="en-US" smtClean="0"/>
              <a:pPr/>
              <a:t>7/1/2025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B98531-EBAC-4738-AC3B-4AA42F6013B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a:solidFill>
                  <a:schemeClr val="tx1"/>
                </a:solidFill>
                <a:effectLst/>
                <a:latin typeface="+mn-lt"/>
                <a:ea typeface="+mn-ea"/>
                <a:cs typeface="+mn-cs"/>
              </a:rPr>
              <a:t>Prayer</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Heavenly Father, we sometimes struggle to understand Your plan. Help us be patient with our families and neighbors, including those enter­ing adulthood or stepping out in faith for the first time. No matter our life stage, empower us to con­tinue growing in wisdom and favor—with You and others. In Jesus’ name we pray. Amen.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Thought to Remember</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Seek to receive the approval of God and the goodwill of others. </a:t>
            </a:r>
          </a:p>
        </p:txBody>
      </p:sp>
      <p:sp>
        <p:nvSpPr>
          <p:cNvPr id="4" name="Slide Number Placeholder 3"/>
          <p:cNvSpPr>
            <a:spLocks noGrp="1"/>
          </p:cNvSpPr>
          <p:nvPr>
            <p:ph type="sldNum" sz="quarter" idx="10"/>
          </p:nvPr>
        </p:nvSpPr>
        <p:spPr/>
        <p:txBody>
          <a:bodyPr/>
          <a:lstStyle/>
          <a:p>
            <a:fld id="{0BB98531-EBAC-4738-AC3B-4AA42F6013B1}" type="slidenum">
              <a:rPr lang="en-US" smtClean="0"/>
              <a:pPr/>
              <a:t>2</a:t>
            </a:fld>
            <a:endParaRPr lang="en-US"/>
          </a:p>
        </p:txBody>
      </p:sp>
    </p:spTree>
    <p:extLst>
      <p:ext uri="{BB962C8B-B14F-4D97-AF65-F5344CB8AC3E}">
        <p14:creationId xmlns:p14="http://schemas.microsoft.com/office/powerpoint/2010/main" val="3358478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47500" lnSpcReduction="20000"/>
          </a:bodyPr>
          <a:lstStyle/>
          <a:p>
            <a:r>
              <a:rPr lang="en-US" dirty="0"/>
              <a:t>When Jesus said He “must” be in His Father’s house, He wasn’t just curious—He knew He had a divine mission. Even at twelve, He understood that His life was meant to serve God’s purpose, not just follow family routines.</a:t>
            </a:r>
          </a:p>
          <a:p>
            <a:endParaRPr lang="en-US" b="1" dirty="0"/>
          </a:p>
          <a:p>
            <a:r>
              <a:rPr lang="en-US" b="1" dirty="0"/>
              <a:t>Key Lesson Learned:</a:t>
            </a:r>
          </a:p>
          <a:p>
            <a:r>
              <a:rPr lang="en-US" b="1" dirty="0"/>
              <a:t>Knowing God’s purpose for your life gives direction, even at a young age.</a:t>
            </a:r>
            <a:endParaRPr lang="en-US" dirty="0"/>
          </a:p>
          <a:p>
            <a:br>
              <a:rPr lang="en-US" dirty="0"/>
            </a:br>
            <a:r>
              <a:rPr lang="en-US" dirty="0"/>
              <a:t>Jesus grew up going to religious festivals like Passover, and He kept doing so as an adult. These traditions shaped His life and ministry. What His parents taught Him became part of how He honored God and fulfilled His mission.</a:t>
            </a:r>
          </a:p>
          <a:p>
            <a:endParaRPr lang="en-US" b="1" dirty="0"/>
          </a:p>
          <a:p>
            <a:r>
              <a:rPr lang="en-US" b="1" dirty="0"/>
              <a:t>Key Lesson Learned:</a:t>
            </a:r>
          </a:p>
          <a:p>
            <a:r>
              <a:rPr lang="en-US" b="1" dirty="0"/>
              <a:t>Faithful habits learned early can shape a lifetime of obedience and purpose.</a:t>
            </a:r>
            <a:endParaRPr lang="en-US" dirty="0"/>
          </a:p>
          <a:p>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More on “My Father’s House”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statement reflects a deeper awareness of His divine identity and mission centered on God's presence and purpose.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Second Temple, though rebuilt, remained the central place of worship and God’s symbolic presence.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use of “must” implies divine compulsion, not just desire.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His commitment to the Father’s business reveals His early recognition of Sonship and responsibility.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declaration that He “must” be in His Father’s house is more than a child’s fascination with worship. It reflects divine necessity—a purposeful commitment to His Father’s calling. Even at twelve, Jesus understood that His identity and destiny were tied to the things of God, not merely the rhythms of family or tradition.</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Jesus Continues to Attend Festivals in Jerusalem</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maintained a lifelong pattern of honoring sacred traditions, particularly attending festivals in Jerusalem.</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Synoptic Gospels focus on one final visit to Jerusalem, John records Jesus attending multiple feasts.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This continuity reflects how He embraced religious tradition while fulfilling it.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His early temple experience set the tone for a lifelong devotion to God’s appointed times.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faithfulness to Jewish festivals, including multiple trips to Jerusalem, began in childhood and continued throughout His ministry. What He learned through His parents became foundational to His public life. These habits underscored His obedience to the Law while prophetically pointing to His role as its fulfillment, especially during sacred times like Passover.</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37144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40000" lnSpcReduction="20000"/>
          </a:bodyPr>
          <a:lstStyle/>
          <a:p>
            <a:r>
              <a:rPr lang="en-US" sz="1200" b="1" kern="1200" dirty="0">
                <a:solidFill>
                  <a:schemeClr val="tx1"/>
                </a:solidFill>
                <a:effectLst/>
                <a:latin typeface="+mn-lt"/>
                <a:ea typeface="+mn-ea"/>
                <a:cs typeface="+mn-cs"/>
              </a:rPr>
              <a:t> </a:t>
            </a:r>
            <a:r>
              <a:rPr lang="en-US" dirty="0"/>
              <a:t>At age 12, Jesus stayed behind in the temple during Passover while His parents unknowingly returned home. After searching for three days, they found Him talking with religious teachers, amazing them with His wisdom. Jesus wasn’t lost—He was focused on doing His Heavenly Father’s work. Though His parents didn’t fully understand, He obeyed them and returned home.</a:t>
            </a:r>
          </a:p>
          <a:p>
            <a:endParaRPr lang="en-US" b="1" dirty="0"/>
          </a:p>
          <a:p>
            <a:r>
              <a:rPr lang="en-US" b="1" dirty="0"/>
              <a:t>Three Key Lessons Learned:</a:t>
            </a:r>
          </a:p>
          <a:p>
            <a:pPr marL="228600" indent="-228600">
              <a:buFont typeface="+mj-lt"/>
              <a:buAutoNum type="arabicPeriod"/>
            </a:pPr>
            <a:r>
              <a:rPr lang="en-US" b="1" dirty="0"/>
              <a:t>Jesus Was Focused on God's Mission Early</a:t>
            </a:r>
            <a:br>
              <a:rPr lang="en-US" dirty="0"/>
            </a:br>
            <a:r>
              <a:rPr lang="en-US" dirty="0"/>
              <a:t>Even as a child, Jesus showed spiritual maturity and a strong sense of purpose, putting His relationship with God first.</a:t>
            </a:r>
          </a:p>
          <a:p>
            <a:pPr marL="228600" indent="-228600">
              <a:buFont typeface="+mj-lt"/>
              <a:buAutoNum type="arabicPeriod"/>
            </a:pPr>
            <a:r>
              <a:rPr lang="en-US" b="1" dirty="0"/>
              <a:t>Parents Lay the Groundwork for Faith</a:t>
            </a:r>
            <a:br>
              <a:rPr lang="en-US" dirty="0"/>
            </a:br>
            <a:r>
              <a:rPr lang="en-US" dirty="0"/>
              <a:t>Mary and Joseph’s commitment to attend Passover each year gave Jesus a strong foundation for honoring God and engaging with Scripture.</a:t>
            </a:r>
          </a:p>
          <a:p>
            <a:pPr marL="228600" indent="-228600">
              <a:buFont typeface="+mj-lt"/>
              <a:buAutoNum type="arabicPeriod"/>
            </a:pPr>
            <a:r>
              <a:rPr lang="en-US" b="1" dirty="0"/>
              <a:t>God’s Plan May Be Misunderstood at First</a:t>
            </a:r>
            <a:br>
              <a:rPr lang="en-US" dirty="0"/>
            </a:br>
            <a:r>
              <a:rPr lang="en-US" dirty="0"/>
              <a:t>Mary and Joseph didn’t fully understand Jesus’ actions, but He was right where He needed to be. God’s work may be confusing at times, but it’s always purposeful.</a:t>
            </a:r>
          </a:p>
          <a:p>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decision to stay behind in the temple at age twelve reflects His growing awareness of His divine identity, even as His parents grapple with fear, confusion, and awe.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Joseph’s Faithful Devotion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Despite the difficulty, Mary and Joseph attended Passover in Jerusalem yearly. Their obedience to God’s law set a spiritual foundation for Jesus’ development and modeled commitment to God’s commands.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Spiritual Maturity at Age Twelve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remained in Jerusalem—not out of rebellion, but to engage with Scripture and teachers. His maturity and insight stunned scholars, revealing a divine calling even before adulthood.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Was Not Lost—He Was Focused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His parents were anxious, Jesus was exactly where He needed to be: in His Father’s house, doing His Father’s business. He is the living Word who speaks with authority and wisdom.</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Joseph’s annual pilgrimage to Jerusalem for Passover reflects their deep devotion. At age twelve, Jesus stayed behind in the temple, astonishing scholars with His insight. While His parents searched anxiously for three days, Jesus was not lost—He was immersed in His Father’s work. This moment highlights both His humanity and divinity: a boy growing in faith, yet already revealing His identity as the Son of God. The temple scene marks a turning point, showing that Jesus’ understanding of Scripture and purpose surpassed expectations for His age or upbringing.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Regular attendance of the temple for major Jewish festivals is mandated by the Law (Ex. 23:17; Deut. 16:16). But it is commendable that Mary and Joseph make the long trip “every year” (Luke 2:41). They must journey from Nazareth all the way down to Jerusalem—a distance of about seventy miles—to celebrate the Passover. This particular festival came on an important year: “[Jesus] was twelve years old” (v. 42). That makes Jesus near an age of accountability, when a child is becoming responsible for his or her actions. Thus it is surprising that, when time to return home, “the boy Jesus [stays] behind in Jerusalem” without His parents’ knowledge (v. 43).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is </a:t>
            </a:r>
            <a:r>
              <a:rPr lang="en-US" sz="1200" i="1" kern="1200" dirty="0">
                <a:solidFill>
                  <a:schemeClr val="tx1"/>
                </a:solidFill>
                <a:effectLst/>
                <a:latin typeface="+mn-lt"/>
                <a:ea typeface="+mn-ea"/>
                <a:cs typeface="+mn-cs"/>
              </a:rPr>
              <a:t>not </a:t>
            </a:r>
            <a:r>
              <a:rPr lang="en-US" sz="1200" kern="1200" dirty="0">
                <a:solidFill>
                  <a:schemeClr val="tx1"/>
                </a:solidFill>
                <a:effectLst/>
                <a:latin typeface="+mn-lt"/>
                <a:ea typeface="+mn-ea"/>
                <a:cs typeface="+mn-cs"/>
              </a:rPr>
              <a:t>surprising that Mary and Joseph are unaware.  They are traveling with a large group of “relatives and friends” (v. 44). In this context, a large family can share the responsibility of looking after one another. At twelve years old, Jesus is capable of taking care of Himself among relatives.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Only after a long day of travel do Mary and Joseph “[begin] looking for him” (v. 44); and subsequently, they have to turn around and go back to Jerusalem. The short description skips over the day of travel back to the city. As with any parent, the anxiety at losing a child might mean a sleepless night. What they knew about Jesus, they did not fully understand (Luke 1:32–33, 35).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Mary and Joseph spend three days searching for Jesus (v. 46). That probably counts one day going away from Jerusalem, one day traveling back, and another whole day looking for Him, in and around the city. Their anxiety no doubt increases with every hour, before they finally find him in the courts of the temple, “sitting among the teachers, listening to them and asking them questions” (v. 46).  In those days, the temple area contained three courts where the rabbis would come to teach. They would ask questions and debate the meaning of Scripture. It is possible that some of the most famous rabbis were in Jerusalem for Passover and speaking with the young Jesus. Even these learned and respected men are “amazed at his understanding and his answers” (v. 47). As a boy raised in the rural territory of Galilee, Jesus is not expected to have any formal education. But Jesus is no ordinary boy, and this is not the only occasion when he will astonish teachers and crowds (Matt. 7:28; 22:22; Luke 4:22–32).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From Jesus’ perspective, He isn’t lost at all. He is in discussion and study. Who better to interpret the written Word of God than the living “Word of God,” the Son of God in the flesh (John 1:1–3)?</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94366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F517A-E322-EBEA-329D-BC931C30A2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730C9C-6308-2252-D843-17D21FD984DE}"/>
              </a:ext>
            </a:extLst>
          </p:cNvPr>
          <p:cNvSpPr>
            <a:spLocks noGrp="1" noRot="1" noChangeAspect="1"/>
          </p:cNvSpPr>
          <p:nvPr>
            <p:ph type="sldImg"/>
          </p:nvPr>
        </p:nvSpPr>
        <p:spPr>
          <a:xfrm>
            <a:off x="-9478963" y="3873500"/>
            <a:ext cx="25815926" cy="19362738"/>
          </a:xfrm>
        </p:spPr>
      </p:sp>
      <p:sp>
        <p:nvSpPr>
          <p:cNvPr id="3" name="Notes Placeholder 2">
            <a:extLst>
              <a:ext uri="{FF2B5EF4-FFF2-40B4-BE49-F238E27FC236}">
                <a16:creationId xmlns:a16="http://schemas.microsoft.com/office/drawing/2014/main" id="{F08A44D9-F7B9-C931-6961-5BAF073CCBB9}"/>
              </a:ext>
            </a:extLst>
          </p:cNvPr>
          <p:cNvSpPr>
            <a:spLocks noGrp="1"/>
          </p:cNvSpPr>
          <p:nvPr>
            <p:ph type="body" idx="1"/>
          </p:nvPr>
        </p:nvSpPr>
        <p:spPr/>
        <p:txBody>
          <a:bodyPr>
            <a:normAutofit fontScale="40000" lnSpcReduction="20000"/>
          </a:bodyPr>
          <a:lstStyle/>
          <a:p>
            <a:r>
              <a:rPr lang="en-US" sz="1200" kern="1200" dirty="0">
                <a:solidFill>
                  <a:schemeClr val="tx1"/>
                </a:solidFill>
                <a:effectLst/>
                <a:latin typeface="+mn-lt"/>
                <a:ea typeface="+mn-ea"/>
                <a:cs typeface="+mn-cs"/>
              </a:rPr>
              <a:t> </a:t>
            </a:r>
            <a:r>
              <a:rPr lang="en-US" dirty="0"/>
              <a:t>When Jesus stayed behind in the temple, His parents were shocked and upset. But Jesus explained that He had to be in His Father’s house, showing that He already understood His special relationship with God. Even though Mary and Joseph didn’t fully understand, Jesus obeyed them and continued growing in wisdom and favor with God and others.</a:t>
            </a:r>
          </a:p>
          <a:p>
            <a:r>
              <a:rPr lang="en-US" b="1" dirty="0"/>
              <a:t>Three Key Lessons Learned:</a:t>
            </a:r>
          </a:p>
          <a:p>
            <a:pPr marL="228600" indent="-228600">
              <a:buFont typeface="+mj-lt"/>
              <a:buAutoNum type="arabicPeriod"/>
            </a:pPr>
            <a:r>
              <a:rPr lang="en-US" b="1" dirty="0"/>
              <a:t>Jesus Knew God as His Father in a Special Way</a:t>
            </a:r>
            <a:br>
              <a:rPr lang="en-US" dirty="0"/>
            </a:br>
            <a:r>
              <a:rPr lang="en-US" dirty="0"/>
              <a:t>Jesus wasn’t just talking about religion—He showed a personal and deep connection with God that no one had seen before.</a:t>
            </a:r>
          </a:p>
          <a:p>
            <a:pPr marL="228600" indent="-228600">
              <a:buFont typeface="+mj-lt"/>
              <a:buAutoNum type="arabicPeriod"/>
            </a:pPr>
            <a:r>
              <a:rPr lang="en-US" b="1" dirty="0"/>
              <a:t>Mary’s Reflections Became a Lasting Witness</a:t>
            </a:r>
            <a:br>
              <a:rPr lang="en-US" dirty="0"/>
            </a:br>
            <a:r>
              <a:rPr lang="en-US" dirty="0"/>
              <a:t>Mary didn’t understand everything in the moment, but she remembered it all. Her reflections helped shape how we understand Jesus today.</a:t>
            </a:r>
          </a:p>
          <a:p>
            <a:pPr marL="228600" indent="-228600">
              <a:buFont typeface="+mj-lt"/>
              <a:buAutoNum type="arabicPeriod"/>
            </a:pPr>
            <a:r>
              <a:rPr lang="en-US" b="1" dirty="0"/>
              <a:t>Spiritual Growth Includes Obedience</a:t>
            </a:r>
            <a:br>
              <a:rPr lang="en-US" dirty="0"/>
            </a:br>
            <a:r>
              <a:rPr lang="en-US" dirty="0"/>
              <a:t>Even though Jesus was God’s Son, He still obeyed His earthly parents and continued to grow in every way—spiritually, emotionally, and socially.</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Jesus reveals His unique relationship with God by identifying the temple as His Father’s house—showing divine awareness—yet He remains obedient to His earthly parents, embodying both divinity and humility.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Divine Sonship and Self-Awareness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question, “Didn’t you know I had to be in my Father’s house?” reveals an intimate and unique understanding of God as His Father, distinct from how Israel traditionally viewed God.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Mary’s Role as Witness and </a:t>
            </a:r>
            <a:r>
              <a:rPr lang="en-US" sz="1200" b="1" kern="1200" dirty="0" err="1">
                <a:solidFill>
                  <a:schemeClr val="tx1"/>
                </a:solidFill>
                <a:effectLst/>
                <a:latin typeface="+mn-lt"/>
                <a:ea typeface="+mn-ea"/>
                <a:cs typeface="+mn-cs"/>
              </a:rPr>
              <a:t>Rememberer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she did not fully understand Jesus’ words, Mary treasured them. Her reflection and memory of these moments helped shape the Gospel account and pointed to deeper future revelations.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Growth and Obedience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Despite divine insight, Jesus remained obedient to His parents, growing in wisdom, stature, and favor. This balance of heavenly calling and earthly submission modeled perfect spiritual maturity.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 were astonished to find Jesus confidently conversing with temple teachers. His response—“I must be in my Father’s house”—signaled a deep awareness of His divine identity, though misunderstood even by His parents. Jesus revealed a personal relationship with God unlike any before. Yet, He humbly returned to Nazareth and obeyed His earthly parents. Mary treasured these moments, which later helped frame the Gospel narrative. Jesus’ quiet years of growth laid the foundation for a public ministry that would later astonish the world with the unexpected fulfillment of God’s redemptive plan.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When they see Jesus’ ease in talking among the teachers of Israel, Mary and Joseph feel “astonished” (v. 48). They are understandably upset that Jesus has stayed behind.  Mary is the first to ask the obvious question, “Why?” Jesus responds to his parents in a way that is both compassionate and confident: “Why were you searching for me? . . . Didn’t you know I had to be in my Father’s house?” (v. 49). Although Jesus would later predict the destruction of the temple (Luke 21:5–6), the temple remains the “house” of God (2 Chron. 7:1–5).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Readers of the Gospel should stop and wonder what the word “Father” means when Jesus says it. Scripture speaks of God as a father figure to Israel and as a father to Israel’s kings (Ex. 4:22–23; Deut. 1:31; 2 Sam. 7:14; 1 Chron. 17:13).  But Jesus appears to mean something more. His way of describing God is more personal. And even Mary and Joseph do not understand what He might mean (v. 50).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Nonetheless, Jesus is submissive to His parents and “obedient to them” (Luke 2:51). As the text says, Mary would remember this incident vividly—not only the anxiety of losing her son, but also His curious words to them in the temple. She would remember the faces of the Jewish teachers who were gathered and listening intently to the boy. By treasuring this memory in her heart, Mary’s witness would shape the way that Jesus’ story is told (Luke 2:51). Later, His mother would come to understand His words in a new way, especially after Jesus ascends to the Father in heaven (Acts 1:14).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next years of Jesus’ life are summarized with a single sentence: “And Jesus grew in wisdom and stature, and in favor with God and man” (Luke 3:52). Although Jesus would be known to the world as the son of Joseph (Luke 3:23), one day the whole world would be astonished by Him and the unexpected fulfillment of God’s redemptive plan.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6. </a:t>
            </a:r>
            <a:r>
              <a:rPr lang="en-US" sz="1200" b="1" i="1" kern="1200" dirty="0">
                <a:solidFill>
                  <a:schemeClr val="tx1"/>
                </a:solidFill>
                <a:effectLst/>
                <a:latin typeface="+mn-lt"/>
                <a:ea typeface="+mn-ea"/>
                <a:cs typeface="+mn-cs"/>
              </a:rPr>
              <a:t>How do Mary and Joseph react after finding Jesus?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first, after seeing Jesus speaking so freely and easily with teachers of Israel, Mary and Joseph are “astonished. ” Shortly thereafter, their parental anxiety and frustration prompt them to ask why he would have been so irresponsible. While they are amazed at Jesus’ demeanor and understanding, they were still upset at his apparent disregard for them. </a:t>
            </a:r>
          </a:p>
        </p:txBody>
      </p:sp>
    </p:spTree>
    <p:extLst>
      <p:ext uri="{BB962C8B-B14F-4D97-AF65-F5344CB8AC3E}">
        <p14:creationId xmlns:p14="http://schemas.microsoft.com/office/powerpoint/2010/main" val="123664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a:bodyPr>
          <a:lstStyle/>
          <a:p>
            <a:r>
              <a:rPr lang="en-US" dirty="0"/>
              <a:t>Mary and Joseph saw many miracles at Jesus' birth, but even they were surprised by His actions as a child. Jesus showed that He understood His purpose early on and still chose to obey His parents. Luke highlights that God often works in surprising ways to reveal His truth and plan.</a:t>
            </a:r>
          </a:p>
          <a:p>
            <a:endParaRPr lang="en-US" b="1" dirty="0"/>
          </a:p>
          <a:p>
            <a:r>
              <a:rPr lang="en-US" b="1" dirty="0"/>
              <a:t>Key Lesson Learned:</a:t>
            </a:r>
          </a:p>
          <a:p>
            <a:r>
              <a:rPr lang="en-US" b="1" dirty="0"/>
              <a:t>God’s purpose may unfold in unexpected ways, so we should stay open to His surprises.</a:t>
            </a:r>
            <a:endParaRPr lang="en-US" dirty="0"/>
          </a:p>
          <a:p>
            <a:r>
              <a:rPr lang="en-US" sz="1200" b="1"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Mary and Joseph witnessed many miraculous signs surrounding Jesus’ birth but still found His actions as a child surprising. Jesus showed divine awareness and authority early on, yet remained obedient. Luke emphasizes Jesus’ wisdom, divine Sonship, and His unique mission. God consistently surprises His people, revealing truth and purpose in unexpected ways.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970502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098B9-231B-6BBB-F10C-C787C6D037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2E81E4-E551-177E-2FA5-729E80C16D2D}"/>
              </a:ext>
            </a:extLst>
          </p:cNvPr>
          <p:cNvSpPr>
            <a:spLocks noGrp="1" noRot="1" noChangeAspect="1"/>
          </p:cNvSpPr>
          <p:nvPr>
            <p:ph type="sldImg"/>
          </p:nvPr>
        </p:nvSpPr>
        <p:spPr>
          <a:xfrm>
            <a:off x="-9478963" y="3873500"/>
            <a:ext cx="25815926" cy="19362738"/>
          </a:xfrm>
        </p:spPr>
      </p:sp>
      <p:sp>
        <p:nvSpPr>
          <p:cNvPr id="3" name="Notes Placeholder 2">
            <a:extLst>
              <a:ext uri="{FF2B5EF4-FFF2-40B4-BE49-F238E27FC236}">
                <a16:creationId xmlns:a16="http://schemas.microsoft.com/office/drawing/2014/main" id="{8602633B-3D48-7196-2D73-CCE13D82080A}"/>
              </a:ext>
            </a:extLst>
          </p:cNvPr>
          <p:cNvSpPr>
            <a:spLocks noGrp="1"/>
          </p:cNvSpPr>
          <p:nvPr>
            <p:ph type="body" idx="1"/>
          </p:nvPr>
        </p:nvSpPr>
        <p:spPr/>
        <p:txBody>
          <a:bodyPr>
            <a:normAutofit/>
          </a:bodyPr>
          <a:lstStyle/>
          <a:p>
            <a:r>
              <a:rPr lang="en-US" sz="1200" b="1" kern="1200" dirty="0">
                <a:solidFill>
                  <a:schemeClr val="tx1"/>
                </a:solidFill>
                <a:effectLst/>
                <a:latin typeface="+mn-lt"/>
                <a:ea typeface="+mn-ea"/>
                <a:cs typeface="+mn-cs"/>
              </a:rPr>
              <a:t>9. How have Jesus’ actions surprised you personally?</a:t>
            </a:r>
            <a:endParaRPr lang="en-US" sz="12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Jesus’ divine self-awareness at such a young age is astonishing. Despite being only twelve, He prioritized God’s will, confounded scholars, and calmly redirected His parents' perspective. His confidence and spiritual maturity were far beyond His years.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10. What else about Jesus’ life and ministry would turn out to be surprising?</a:t>
            </a:r>
            <a:endParaRPr lang="en-US" sz="12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Jesus chose humility over earthly power, associated with outcasts, forgave enemies, and died on a cross. His resurrection and offer of grace to sinners shocked religious expectations and redefined what it means to be the Messiah.</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11. Why do you imagine that God so often surprises His people?</a:t>
            </a:r>
            <a:endParaRPr lang="en-US" sz="1200" kern="1200" dirty="0">
              <a:solidFill>
                <a:schemeClr val="tx1"/>
              </a:solidFill>
              <a:effectLst/>
              <a:latin typeface="+mn-lt"/>
              <a:ea typeface="+mn-ea"/>
              <a:cs typeface="+mn-cs"/>
            </a:endParaRPr>
          </a:p>
          <a:p>
            <a:pPr lvl="1"/>
            <a:r>
              <a:rPr lang="en-US" sz="1200" b="1" kern="1200" dirty="0">
                <a:solidFill>
                  <a:schemeClr val="tx1"/>
                </a:solidFill>
                <a:effectLst/>
                <a:latin typeface="+mn-lt"/>
                <a:ea typeface="+mn-ea"/>
                <a:cs typeface="+mn-cs"/>
              </a:rPr>
              <a:t>God surprises us to grow our faith, reveal deeper truths, and shift our limited expectations. His ways are higher than ours, and divine surprises awaken us to His presence, purpose, and power beyond human understanding.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734827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85000" lnSpcReduction="20000"/>
          </a:bodyPr>
          <a:lstStyle/>
          <a:p>
            <a:r>
              <a:rPr lang="en-US" dirty="0"/>
              <a:t>Luke uses the idea of being “lost and found” to show how people can find a deeper purpose by following Jesus. When His parents couldn’t find Him, Jesus wasn’t really lost—He was doing what God called Him to do. Finding Jesus can lead us in a new, meaningful direction.</a:t>
            </a:r>
          </a:p>
          <a:p>
            <a:endParaRPr lang="en-US" b="1" dirty="0"/>
          </a:p>
          <a:p>
            <a:r>
              <a:rPr lang="en-US" b="1" dirty="0"/>
              <a:t>Key Lesson Learned:</a:t>
            </a:r>
          </a:p>
          <a:p>
            <a:r>
              <a:rPr lang="en-US" b="1" dirty="0"/>
              <a:t>Following Jesus may lead us down unexpected paths, but it always leads to purpose and transformation.</a:t>
            </a:r>
            <a:endParaRPr lang="en-US" dirty="0"/>
          </a:p>
          <a:p>
            <a:r>
              <a:rPr lang="en-US" sz="1200"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Luke uses the theme of “lost and found” to illustrate Jesus’ divine purpose, the importance of spiritual awareness, and the call to seek and follow Him—even when His path surprises us.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“Lost and Found” Motif in Luke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Luke emphasizes spiritual discovery through parables and narrative. Jesus being “lost” in the temple parallels later stories of restoration—highlighting the need to seek God even when He seems distant.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Wasn't Lost—He Was Obedient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Mary and Joseph were distressed, Jesus was never truly lost. He was faithfully doing His Father’s will, demonstrating that obedience to God may sometimes look unconventional.</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Finding Jesus Transforms Direction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Those who seek Jesus often encounter Him in unexpected places. Recognizing His presence and purpose can shift our direction, aligning us with God’s redemptive plan and calling.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Luke’s Gospel echoes a powerful “lost and found” theme, reflected in Jesus’ temporary separation from His parents. Though they were anxious, Jesus was faithfully aligned with His Father’s mission. His obedience to both divine and earthly authority models perfect devotion. This narrative invites all who seek Christ to discover Him anew, even in surprising places, and to follow His path—often one that leads in unexpected, life-changing directions. Through Him, those once lost are found, and their purpose redirected.</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83637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9478963" y="3873500"/>
            <a:ext cx="25815926" cy="19362738"/>
          </a:xfrm>
        </p:spPr>
      </p:sp>
      <p:sp>
        <p:nvSpPr>
          <p:cNvPr id="17411" name="Rectangle 2"/>
          <p:cNvSpPr>
            <a:spLocks noGrp="1" noChangeArrowheads="1"/>
          </p:cNvSpPr>
          <p:nvPr>
            <p:ph type="body" idx="1"/>
          </p:nvPr>
        </p:nvSpPr>
        <p:spPr>
          <a:noFill/>
          <a:ln w="9525"/>
        </p:spPr>
        <p:txBody>
          <a:bodyPr>
            <a:normAutofit fontScale="77500" lnSpcReduction="20000"/>
          </a:bodyPr>
          <a:lstStyle/>
          <a:p>
            <a:r>
              <a:rPr lang="en-US" dirty="0"/>
              <a:t>Jesus didn’t come the way people expected. His mission was full of surprises, showing love, grace, and sacrifice. Like Mary, we may not understand everything at first, but as we follow Him, we grow. We can reflect His love through simple acts of kindness that show others who He really is.</a:t>
            </a:r>
          </a:p>
          <a:p>
            <a:r>
              <a:rPr lang="en-US" b="1" dirty="0"/>
              <a:t>Three Key Lessons Learned:</a:t>
            </a:r>
          </a:p>
          <a:p>
            <a:r>
              <a:rPr lang="en-US" b="1" dirty="0"/>
              <a:t>Understanding Jesus Takes Time</a:t>
            </a:r>
            <a:br>
              <a:rPr lang="en-US" dirty="0"/>
            </a:br>
            <a:r>
              <a:rPr lang="en-US" dirty="0"/>
              <a:t>Faith grows as we walk with Jesus and learn more about His mission through the Bible and life experiences.</a:t>
            </a:r>
          </a:p>
          <a:p>
            <a:r>
              <a:rPr lang="en-US" b="1" dirty="0"/>
              <a:t>Jesus Doesn’t Always Match Expectations</a:t>
            </a:r>
            <a:br>
              <a:rPr lang="en-US" dirty="0"/>
            </a:br>
            <a:r>
              <a:rPr lang="en-US" dirty="0"/>
              <a:t>He came humbly to serve and save, not with power or fame. His love redefined what a Savior looks like.</a:t>
            </a:r>
          </a:p>
          <a:p>
            <a:r>
              <a:rPr lang="en-US" b="1" dirty="0"/>
              <a:t>Small Acts Show Big Love</a:t>
            </a:r>
            <a:br>
              <a:rPr lang="en-US" dirty="0"/>
            </a:br>
            <a:r>
              <a:rPr lang="en-US" dirty="0"/>
              <a:t>Even small, Spirit-led actions—like helping, encouraging, or giving—can reflect Jesus’ heart and share His mission with others.</a:t>
            </a:r>
          </a:p>
          <a:p>
            <a:r>
              <a:rPr lang="en-US"/>
              <a:t>Ask ChatGPT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Jesus’ mission often defied expectations. As followers, we’re called to trust His unfolding plan and reflect His love by sharing grace in surprising, Spirit-led ways.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Faith Often Requires Growing Understanding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Like Mary, believers may not grasp Jesus’ full purpose at first. As we follow Him, our understanding deepens, especially through Scripture and personal experience.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Was an Unexpected Savior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didn’t fit human expectations of a deliverer. Yet His humble, sacrificial mission reveals God’s true heart—one of grace, redemption, and love for all.</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Small Acts Can Reflect Big Truths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We can share Jesus’ mission through unexpected kindness. Simple gestures—encouragement, generosity, compassion—can reflect God’s surprising grace to others in daily life.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mission surprised even those closest to Him. Like Mary, we grow in faith as we follow and trust God’s plan. Jesus was not the Savior people expected—but He is exactly who we need. Today, we share His unexpected love through small, Spirit-led acts of kindness that point to His greater mission. Whether through generosity, encouragement, or service, we reveal the Savior who changes lives not just through mighty works, but through quiet compassion and grace.</a:t>
            </a:r>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0645006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9478963" y="3873500"/>
            <a:ext cx="25815926" cy="19362738"/>
          </a:xfrm>
        </p:spPr>
      </p:sp>
      <p:sp>
        <p:nvSpPr>
          <p:cNvPr id="17411" name="Rectangle 2"/>
          <p:cNvSpPr>
            <a:spLocks noGrp="1" noChangeArrowheads="1"/>
          </p:cNvSpPr>
          <p:nvPr>
            <p:ph type="body" idx="1"/>
          </p:nvPr>
        </p:nvSpPr>
        <p:spPr>
          <a:noFill/>
          <a:ln w="9525"/>
        </p:spPr>
        <p:txBody>
          <a:bodyPr>
            <a:normAutofit lnSpcReduction="10000"/>
          </a:bodyPr>
          <a:lstStyle/>
          <a:p>
            <a:r>
              <a:rPr lang="en-US" sz="1200" b="1" kern="1200" dirty="0">
                <a:solidFill>
                  <a:schemeClr val="tx1"/>
                </a:solidFill>
                <a:effectLst/>
                <a:latin typeface="+mn-lt"/>
                <a:ea typeface="+mn-ea"/>
                <a:cs typeface="+mn-cs"/>
              </a:rPr>
              <a:t>1. God’s Surprising Work Often Begins Early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Jesus, at just twelve, displayed profound spiritual awareness and authority. While His age suggested childhood, His insight into God’s Word revealed a divine calling already active. God's plan often unfolds through people—and moments—that defy our expectations.</a:t>
            </a:r>
          </a:p>
          <a:p>
            <a:r>
              <a:rPr lang="en-US" sz="1200" b="1" kern="1200" dirty="0">
                <a:solidFill>
                  <a:schemeClr val="tx1"/>
                </a:solidFill>
                <a:effectLst/>
                <a:latin typeface="+mn-lt"/>
                <a:ea typeface="+mn-ea"/>
                <a:cs typeface="+mn-cs"/>
              </a:rPr>
              <a:t>2. Obedience to God and Family Can Coexist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Though Jesus prioritized His heavenly Father's mission, He returned home and obeyed Mary and Joseph. This teaches that spiritual maturity doesn’t exempt us from earthly responsibilities—it embraces them with humility and honor.</a:t>
            </a:r>
          </a:p>
          <a:p>
            <a:r>
              <a:rPr lang="en-US" sz="1200" b="1" kern="1200" dirty="0">
                <a:solidFill>
                  <a:schemeClr val="tx1"/>
                </a:solidFill>
                <a:effectLst/>
                <a:latin typeface="+mn-lt"/>
                <a:ea typeface="+mn-ea"/>
                <a:cs typeface="+mn-cs"/>
              </a:rPr>
              <a:t>3. Spiritual Growth Requires Time and Stillness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Luke notes that Jesus grew “in wisdom and stature, and in favor with God and man.” His development was steady, silent, and intentional. Before His public ministry began, He cultivated character in obscurity—reminding us that preparation is part of God's process.</a:t>
            </a:r>
          </a:p>
          <a:p>
            <a:r>
              <a:rPr lang="en-US" sz="1200" b="1" kern="1200" dirty="0">
                <a:solidFill>
                  <a:schemeClr val="tx1"/>
                </a:solidFill>
                <a:effectLst/>
                <a:latin typeface="+mn-lt"/>
                <a:ea typeface="+mn-ea"/>
                <a:cs typeface="+mn-cs"/>
              </a:rPr>
              <a:t>4. Not Everyone Will Understand God’s Plan for You</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Even Mary and Joseph, who experienced angels and prophecies, didn’t fully grasp Jesus’ words or actions. Faith involves trusting God’s work in others and ourselves—even when it unfolds mysteriously or beyond our comprehension.</a:t>
            </a:r>
          </a:p>
          <a:p>
            <a:r>
              <a:rPr lang="en-US" sz="1200" b="1" kern="1200" dirty="0">
                <a:solidFill>
                  <a:schemeClr val="tx1"/>
                </a:solidFill>
                <a:effectLst/>
                <a:latin typeface="+mn-lt"/>
                <a:ea typeface="+mn-ea"/>
                <a:cs typeface="+mn-cs"/>
              </a:rPr>
              <a:t>5. Seeking Jesus Leads to New Direction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“lost and found” theme in Luke points to a deeper truth: Jesus was never lost—He was centered in God’s will. When we seek Him diligently, we may find our lives redirected toward divine purpose we hadn’t anticipated.</a:t>
            </a: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2800" b="1" dirty="0">
              <a:solidFill>
                <a:srgbClr val="002060"/>
              </a:solidFill>
              <a:latin typeface="Gotham Book"/>
            </a:endParaRPr>
          </a:p>
        </p:txBody>
      </p:sp>
    </p:spTree>
    <p:extLst>
      <p:ext uri="{BB962C8B-B14F-4D97-AF65-F5344CB8AC3E}">
        <p14:creationId xmlns:p14="http://schemas.microsoft.com/office/powerpoint/2010/main" val="3325158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9478963" y="3873500"/>
            <a:ext cx="25815926" cy="193627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THE SEARCH FOR THE MISSING JESUS</a:t>
            </a:r>
          </a:p>
          <a:p>
            <a:r>
              <a:rPr lang="en-US" sz="1800" kern="1200" dirty="0">
                <a:solidFill>
                  <a:schemeClr val="tx1"/>
                </a:solidFill>
                <a:effectLst/>
                <a:latin typeface="+mn-lt"/>
                <a:ea typeface="+mn-ea"/>
                <a:cs typeface="+mn-cs"/>
              </a:rPr>
              <a:t>4. </a:t>
            </a:r>
            <a:r>
              <a:rPr lang="en-US" sz="1800" b="1" i="1" kern="1200" dirty="0">
                <a:solidFill>
                  <a:schemeClr val="tx1"/>
                </a:solidFill>
                <a:effectLst/>
                <a:latin typeface="+mn-lt"/>
                <a:ea typeface="+mn-ea"/>
                <a:cs typeface="+mn-cs"/>
              </a:rPr>
              <a:t>What happens after Mary and Joseph leave Jerusalem? How could this have happened?</a:t>
            </a:r>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Once the Passover festival is over, Jesus’ parents unintentionally leave Him behind in the city of Jerusalem. Since they were traveling with a group of relatives and friends, an adolescent boy would be expected to stay with the group. But after a day of travel, Mary and Joseph realize that Jesus is not present. They have to return to Jerusalem, a whole day back, and search for Him among the hustle and bustle of festival time. </a:t>
            </a:r>
          </a:p>
          <a:p>
            <a:r>
              <a:rPr lang="en-US" sz="1800" kern="1200" dirty="0">
                <a:solidFill>
                  <a:schemeClr val="tx1"/>
                </a:solidFill>
                <a:effectLst/>
                <a:latin typeface="+mn-lt"/>
                <a:ea typeface="+mn-ea"/>
                <a:cs typeface="+mn-cs"/>
              </a:rPr>
              <a:t> </a:t>
            </a:r>
          </a:p>
          <a:p>
            <a:r>
              <a:rPr lang="en-US" sz="1800" kern="1200" dirty="0">
                <a:solidFill>
                  <a:schemeClr val="tx1"/>
                </a:solidFill>
                <a:effectLst/>
                <a:latin typeface="+mn-lt"/>
                <a:ea typeface="+mn-ea"/>
                <a:cs typeface="+mn-cs"/>
              </a:rPr>
              <a:t>5. </a:t>
            </a:r>
            <a:r>
              <a:rPr lang="en-US" sz="1800" b="1" i="1" kern="1200" dirty="0">
                <a:solidFill>
                  <a:schemeClr val="tx1"/>
                </a:solidFill>
                <a:effectLst/>
                <a:latin typeface="+mn-lt"/>
                <a:ea typeface="+mn-ea"/>
                <a:cs typeface="+mn-cs"/>
              </a:rPr>
              <a:t>Why isn’t Jesus looking for His parents? What is He doing instead?</a:t>
            </a:r>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Jesus does not appear troubled to have lost track of Mary and Joseph. He is sitting among a group of the day’s top scholars and experts in the law, and He is dialoguing about the written Word of God. Jesus appears oblivious to the fact that His parents were worried about Him. </a:t>
            </a:r>
          </a:p>
          <a:p>
            <a:r>
              <a:rPr lang="en-US" sz="1800" kern="1200" dirty="0">
                <a:solidFill>
                  <a:schemeClr val="tx1"/>
                </a:solidFill>
                <a:effectLst/>
                <a:latin typeface="+mn-lt"/>
                <a:ea typeface="+mn-ea"/>
                <a:cs typeface="+mn-cs"/>
              </a:rPr>
              <a:t> </a:t>
            </a:r>
          </a:p>
          <a:p>
            <a:r>
              <a:rPr lang="en-US" sz="1800" kern="1200" dirty="0">
                <a:solidFill>
                  <a:schemeClr val="tx1"/>
                </a:solidFill>
                <a:effectLst/>
                <a:latin typeface="+mn-lt"/>
                <a:ea typeface="+mn-ea"/>
                <a:cs typeface="+mn-cs"/>
              </a:rPr>
              <a:t> </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832402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9478963" y="3873500"/>
            <a:ext cx="25815926" cy="193627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tx1"/>
                </a:solidFill>
                <a:effectLst/>
                <a:latin typeface="+mn-lt"/>
                <a:ea typeface="+mn-ea"/>
                <a:cs typeface="+mn-cs"/>
              </a:rPr>
              <a:t>JESUS RESPONDS TO HIS PARENTS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n-US" sz="1800" kern="1200" dirty="0">
                <a:solidFill>
                  <a:schemeClr val="tx1"/>
                </a:solidFill>
                <a:effectLst/>
                <a:latin typeface="+mn-lt"/>
                <a:ea typeface="+mn-ea"/>
                <a:cs typeface="+mn-cs"/>
              </a:rPr>
              <a:t>7. </a:t>
            </a:r>
            <a:r>
              <a:rPr lang="en-US" sz="1800" b="1" i="1" kern="1200" dirty="0">
                <a:solidFill>
                  <a:schemeClr val="tx1"/>
                </a:solidFill>
                <a:effectLst/>
                <a:latin typeface="+mn-lt"/>
                <a:ea typeface="+mn-ea"/>
                <a:cs typeface="+mn-cs"/>
              </a:rPr>
              <a:t>How does Jesus react to his parents? What might be the meaning of His words in verse 49?</a:t>
            </a:r>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Jesus says, “Why were you searching for me? . . . Didn’t you know I had to be in my Father’s house?” (v. 49). What Jesus means by His “Father” is something unique. Like Israel’s chosen rulers, God has a special relationship with Jesus. But Jesus is also God’s Son in a way that is different from David. Jesus is sent from heaven as God’s salvation for the world. His father’s work is the work of redemption. </a:t>
            </a:r>
          </a:p>
          <a:p>
            <a:r>
              <a:rPr lang="en-US" sz="1800" kern="1200" dirty="0">
                <a:solidFill>
                  <a:schemeClr val="tx1"/>
                </a:solidFill>
                <a:effectLst/>
                <a:latin typeface="+mn-lt"/>
                <a:ea typeface="+mn-ea"/>
                <a:cs typeface="+mn-cs"/>
              </a:rPr>
              <a:t> </a:t>
            </a:r>
          </a:p>
          <a:p>
            <a:r>
              <a:rPr lang="en-US" sz="1800" kern="1200" dirty="0">
                <a:solidFill>
                  <a:schemeClr val="tx1"/>
                </a:solidFill>
                <a:effectLst/>
                <a:latin typeface="+mn-lt"/>
                <a:ea typeface="+mn-ea"/>
                <a:cs typeface="+mn-cs"/>
              </a:rPr>
              <a:t> </a:t>
            </a:r>
          </a:p>
          <a:p>
            <a:r>
              <a:rPr lang="en-US" sz="1800" kern="1200" dirty="0">
                <a:solidFill>
                  <a:schemeClr val="tx1"/>
                </a:solidFill>
                <a:effectLst/>
                <a:latin typeface="+mn-lt"/>
                <a:ea typeface="+mn-ea"/>
                <a:cs typeface="+mn-cs"/>
              </a:rPr>
              <a:t>8. </a:t>
            </a:r>
            <a:r>
              <a:rPr lang="en-US" sz="1800" b="1" i="1" kern="1200" dirty="0">
                <a:solidFill>
                  <a:schemeClr val="tx1"/>
                </a:solidFill>
                <a:effectLst/>
                <a:latin typeface="+mn-lt"/>
                <a:ea typeface="+mn-ea"/>
                <a:cs typeface="+mn-cs"/>
              </a:rPr>
              <a:t>What is your own reaction to Jesus’ words and actions in this story? Do you find yourself sympathizing with Mary and Joseph?</a:t>
            </a:r>
            <a:endParaRPr lang="en-US" sz="1800" kern="1200" dirty="0">
              <a:solidFill>
                <a:schemeClr val="tx1"/>
              </a:solidFill>
              <a:effectLst/>
              <a:latin typeface="+mn-lt"/>
              <a:ea typeface="+mn-ea"/>
              <a:cs typeface="+mn-cs"/>
            </a:endParaRPr>
          </a:p>
          <a:p>
            <a:r>
              <a:rPr lang="en-US" sz="1800" kern="1200" dirty="0">
                <a:solidFill>
                  <a:schemeClr val="tx1"/>
                </a:solidFill>
                <a:effectLst/>
                <a:latin typeface="+mn-lt"/>
                <a:ea typeface="+mn-ea"/>
                <a:cs typeface="+mn-cs"/>
              </a:rPr>
              <a:t>Answers will vary. Some may marvel at Jesus’ awareness of His role and identity, even from a young age. Some may think Jesus’ words to His parents seem a bit harsh. It’s important to note that, in any case, Jesus shows obedience and respect to His heavenly Father and earthly parents. He is a dutiful son. </a:t>
            </a:r>
          </a:p>
          <a:p>
            <a:r>
              <a:rPr lang="en-US" sz="180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840075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en-US" sz="1200" b="1" kern="1200" dirty="0">
                <a:solidFill>
                  <a:schemeClr val="tx1"/>
                </a:solidFill>
                <a:effectLst/>
                <a:latin typeface="+mn-lt"/>
                <a:ea typeface="+mn-ea"/>
                <a:cs typeface="+mn-cs"/>
              </a:rPr>
              <a:t>The Search for the Missing Jesus - </a:t>
            </a:r>
            <a:r>
              <a:rPr lang="en-US" sz="1200" b="1" i="1" kern="1200" dirty="0">
                <a:solidFill>
                  <a:schemeClr val="tx1"/>
                </a:solidFill>
                <a:effectLst/>
                <a:latin typeface="+mn-lt"/>
                <a:ea typeface="+mn-ea"/>
                <a:cs typeface="+mn-cs"/>
              </a:rPr>
              <a:t>Luke 2:41–47 KJV</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en-US" sz="1200" b="1" kern="1200" dirty="0">
                <a:solidFill>
                  <a:schemeClr val="tx1"/>
                </a:solidFill>
                <a:effectLst/>
                <a:latin typeface="+mn-lt"/>
                <a:ea typeface="+mn-ea"/>
                <a:cs typeface="+mn-cs"/>
              </a:rPr>
              <a:t>Jesus Responds to His Parents - </a:t>
            </a:r>
            <a:r>
              <a:rPr lang="en-US" sz="1200" b="1" i="1" kern="1200" dirty="0">
                <a:solidFill>
                  <a:schemeClr val="tx1"/>
                </a:solidFill>
                <a:effectLst/>
                <a:latin typeface="+mn-lt"/>
                <a:ea typeface="+mn-ea"/>
                <a:cs typeface="+mn-cs"/>
              </a:rPr>
              <a:t>Luke 2:48–52 KJV</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7000"/>
              </a:lnSpc>
              <a:spcBef>
                <a:spcPts val="0"/>
              </a:spcBef>
              <a:spcAft>
                <a:spcPts val="0"/>
              </a:spcAft>
              <a:buClrTx/>
              <a:buSzTx/>
              <a:buFont typeface="Symbol" panose="05050102010706020507" pitchFamily="18" charset="2"/>
              <a:buNone/>
              <a:tabLst/>
              <a:defRPr/>
            </a:pPr>
            <a:r>
              <a:rPr lang="en-US" sz="1200" b="1" kern="1200" dirty="0">
                <a:solidFill>
                  <a:schemeClr val="tx1"/>
                </a:solidFill>
                <a:effectLst/>
                <a:latin typeface="+mn-lt"/>
                <a:ea typeface="+mn-ea"/>
                <a:cs typeface="+mn-cs"/>
              </a:rPr>
              <a:t>&gt;&lt;&gt;&lt;&gt;&lt;&gt;&lt;&gt;&lt;&gt;&lt;&gt;&lt;&gt;&lt;&gt;&lt;&gt;&lt;&gt;&lt;&gt;&lt;&gt;&lt;&gt;&lt;&gt;&lt;&gt;&lt;&gt;&lt;&gt;&lt; </a:t>
            </a:r>
          </a:p>
          <a:p>
            <a:pPr marL="0" marR="0" lvl="0" indent="0" algn="l" defTabSz="914400" rtl="0" eaLnBrk="1" fontAlgn="auto" latinLnBrk="0" hangingPunct="1">
              <a:lnSpc>
                <a:spcPct val="107000"/>
              </a:lnSpc>
              <a:spcBef>
                <a:spcPts val="0"/>
              </a:spcBef>
              <a:spcAft>
                <a:spcPts val="0"/>
              </a:spcAft>
              <a:buClrTx/>
              <a:buSzTx/>
              <a:buFont typeface="Symbol" panose="05050102010706020507" pitchFamily="18" charset="2"/>
              <a:buNone/>
              <a:tabLst/>
              <a:defRPr/>
            </a:pPr>
            <a:r>
              <a:rPr lang="en-US" dirty="0"/>
              <a:t>Every year, Jesus' family went to Jerusalem for Passover. When He was 12, He stayed behind in the temple, talking with religious teachers. His parents didn’t know and searched for Him for three days. When they found Him, He said He had to be in His Father’s house. Though they didn’t fully understand, Jesus returned home, obeyed them, and kept growing in wisdom and favor with God and people.</a:t>
            </a:r>
          </a:p>
          <a:p>
            <a:endParaRPr lang="en-US" b="1" dirty="0"/>
          </a:p>
          <a:p>
            <a:r>
              <a:rPr lang="en-US" b="1" dirty="0"/>
              <a:t>Key Lessons Learned:</a:t>
            </a:r>
          </a:p>
          <a:p>
            <a:pPr marL="685800" lvl="1" indent="-228600">
              <a:buFont typeface="+mj-lt"/>
              <a:buAutoNum type="arabicPeriod"/>
            </a:pPr>
            <a:r>
              <a:rPr lang="en-US" b="1" dirty="0"/>
              <a:t>Jesus Knew His Mission Early- </a:t>
            </a:r>
            <a:r>
              <a:rPr lang="en-US" dirty="0"/>
              <a:t>At just 12 years old, Jesus understood that He was God's Son and had a special purpose.</a:t>
            </a:r>
          </a:p>
          <a:p>
            <a:pPr marL="685800" lvl="1" indent="-228600">
              <a:buFont typeface="+mj-lt"/>
              <a:buAutoNum type="arabicPeriod"/>
            </a:pPr>
            <a:r>
              <a:rPr lang="en-US" b="1" dirty="0"/>
              <a:t>God’s Plan Isn’t Always Understood -</a:t>
            </a:r>
            <a:r>
              <a:rPr lang="en-US" dirty="0"/>
              <a:t>Even loving, faithful people like Mary and Joseph didn’t fully grasp Jesus’ mission.</a:t>
            </a:r>
          </a:p>
          <a:p>
            <a:pPr marL="685800" lvl="1" indent="-228600">
              <a:buFont typeface="+mj-lt"/>
              <a:buAutoNum type="arabicPeriod"/>
            </a:pPr>
            <a:r>
              <a:rPr lang="en-US" b="1" dirty="0"/>
              <a:t>God’s Will Comes First - </a:t>
            </a:r>
            <a:r>
              <a:rPr lang="en-US" dirty="0"/>
              <a:t>Jesus chose to follow God's plan, even when others didn’t understand. His example shows we should put God first.</a:t>
            </a:r>
          </a:p>
          <a:p>
            <a:pPr marL="685800" lvl="1" indent="-228600">
              <a:buFont typeface="+mj-lt"/>
              <a:buAutoNum type="arabicPeriod"/>
            </a:pPr>
            <a:r>
              <a:rPr lang="en-US" b="1" dirty="0"/>
              <a:t>True Maturity Includes Obedience - </a:t>
            </a:r>
            <a:r>
              <a:rPr lang="en-US" dirty="0"/>
              <a:t>Jesus obeyed His parents, showing that spiritual growth involves both respect for God and others.</a:t>
            </a:r>
          </a:p>
          <a:p>
            <a:pPr marL="685800" lvl="1" indent="-228600">
              <a:buFont typeface="+mj-lt"/>
              <a:buAutoNum type="arabicPeriod"/>
            </a:pPr>
            <a:r>
              <a:rPr lang="en-US" b="1" dirty="0"/>
              <a:t>Reflect on What God Is Doing - </a:t>
            </a:r>
            <a:r>
              <a:rPr lang="en-US" dirty="0"/>
              <a:t>Mary didn’t understand everything, but she kept Jesus’ words in her heart—showing we should reflect and trust God’s work, even when it’s unclear.</a:t>
            </a:r>
          </a:p>
          <a:p>
            <a:pPr marL="0" marR="0" lvl="0" indent="0" algn="l" defTabSz="914400" rtl="0" eaLnBrk="1" fontAlgn="auto" latinLnBrk="0" hangingPunct="1">
              <a:lnSpc>
                <a:spcPct val="107000"/>
              </a:lnSpc>
              <a:spcBef>
                <a:spcPts val="0"/>
              </a:spcBef>
              <a:spcAft>
                <a:spcPts val="0"/>
              </a:spcAft>
              <a:buClrTx/>
              <a:buSzTx/>
              <a:buFont typeface="Symbol" panose="05050102010706020507" pitchFamily="18" charset="2"/>
              <a:buNone/>
              <a:tabLst/>
              <a:defRPr/>
            </a:pPr>
            <a:r>
              <a:rPr lang="en-US" sz="1200" b="1" kern="1200" dirty="0">
                <a:solidFill>
                  <a:schemeClr val="tx1"/>
                </a:solidFill>
                <a:effectLst/>
                <a:latin typeface="+mn-lt"/>
                <a:ea typeface="+mn-ea"/>
                <a:cs typeface="+mn-cs"/>
              </a:rPr>
              <a:t>&gt;&lt;&gt;&lt;&gt;&lt;&gt;&lt;&gt;&lt;&gt;&lt;&gt;&lt;&gt;&lt;&gt;&lt;&gt;&lt;&gt;&lt;&gt;&lt;&gt;&lt;&gt;&lt;&gt;&lt;&gt;&lt;&gt;&lt;&gt;&lt; </a:t>
            </a:r>
            <a:endParaRPr lang="en-US" sz="1200" kern="1200" dirty="0">
              <a:solidFill>
                <a:schemeClr val="tx1"/>
              </a:solidFill>
              <a:effectLst/>
              <a:latin typeface="+mn-lt"/>
              <a:ea typeface="+mn-ea"/>
              <a:cs typeface="+mn-cs"/>
            </a:endParaRP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Luke 2:41–52 Summary:</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Each year, Jesus’ family traveled to Jerusalem for the Passover. At age 12, Jesus stayed behind in the temple after the festival, discussing Scripture with the teachers. His parents, unaware, searched for Him for three days. When found, Jesus expressed that He had to be in His Father’s house. Though Mary and Joseph didn’t fully understand, Mary treasured His words. Jesus then returned to Nazareth and was obedient to them, growing in wisdom, stature, and favor with God and people.</a:t>
            </a:r>
          </a:p>
          <a:p>
            <a:r>
              <a:rPr lang="en-US" sz="1200" b="1" kern="1200" dirty="0">
                <a:solidFill>
                  <a:schemeClr val="tx1"/>
                </a:solidFill>
                <a:effectLst/>
                <a:latin typeface="+mn-lt"/>
                <a:ea typeface="+mn-ea"/>
                <a:cs typeface="+mn-cs"/>
              </a:rPr>
              <a:t>Commentary:</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Jesus’ Early Awareness of His Identity</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At 12, Jesus already understood His divine sonship and purpose. His statement, “I must be about my Father’s business,” shows a deep awareness of His relationship with God, surpassing ordinary childhood understanding.</a:t>
            </a:r>
          </a:p>
          <a:p>
            <a:pPr lvl="0"/>
            <a:r>
              <a:rPr lang="en-US" sz="1200" b="1" kern="1200" dirty="0">
                <a:solidFill>
                  <a:schemeClr val="tx1"/>
                </a:solidFill>
                <a:effectLst/>
                <a:latin typeface="+mn-lt"/>
                <a:ea typeface="+mn-ea"/>
                <a:cs typeface="+mn-cs"/>
              </a:rPr>
              <a:t>Human and Divine Tension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Mary and Joseph were devoted but did not grasp the full meaning of Jesus’ mission. This reveals the tension between human expectations and divine calling—even in close family relationships.</a:t>
            </a:r>
          </a:p>
          <a:p>
            <a:pPr lvl="0"/>
            <a:r>
              <a:rPr lang="en-US" sz="1200" b="1" kern="1200" dirty="0">
                <a:solidFill>
                  <a:schemeClr val="tx1"/>
                </a:solidFill>
                <a:effectLst/>
                <a:latin typeface="+mn-lt"/>
                <a:ea typeface="+mn-ea"/>
                <a:cs typeface="+mn-cs"/>
              </a:rPr>
              <a:t>Spiritual Priorities Over Social Norms</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Jesus’ choice to remain in the temple teaches that spiritual responsibility can transcend social expectations. It models prioritizing God's will over routine or tradition, even when misunderstood.</a:t>
            </a:r>
          </a:p>
          <a:p>
            <a:pPr lvl="0"/>
            <a:r>
              <a:rPr lang="en-US" sz="1200" b="1" kern="1200" dirty="0">
                <a:solidFill>
                  <a:schemeClr val="tx1"/>
                </a:solidFill>
                <a:effectLst/>
                <a:latin typeface="+mn-lt"/>
                <a:ea typeface="+mn-ea"/>
                <a:cs typeface="+mn-cs"/>
              </a:rPr>
              <a:t>Growth Through Obedience</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Jesus returned with His parents and was obedient. His divine mission did not exempt Him from honoring earthly authority. This affirms that spiritual maturity includes humility and submission.</a:t>
            </a:r>
          </a:p>
          <a:p>
            <a:pPr lvl="0"/>
            <a:r>
              <a:rPr lang="en-US" sz="1200" b="1" kern="1200" dirty="0">
                <a:solidFill>
                  <a:schemeClr val="tx1"/>
                </a:solidFill>
                <a:effectLst/>
                <a:latin typeface="+mn-lt"/>
                <a:ea typeface="+mn-ea"/>
                <a:cs typeface="+mn-cs"/>
              </a:rPr>
              <a:t>Parental Faith and Trust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Mary’s response—pondering Jesus’ words—shows a model of faithful reflection. Parents and mentors may not always understand God’s work in their children’s lives but are called to trust and treasure divine revelations.</a:t>
            </a:r>
          </a:p>
          <a:p>
            <a:r>
              <a:rPr lang="en-US" sz="1200" kern="1200" dirty="0">
                <a:solidFill>
                  <a:schemeClr val="tx1"/>
                </a:solidFill>
                <a:effectLst/>
                <a:latin typeface="+mn-lt"/>
                <a:ea typeface="+mn-ea"/>
                <a:cs typeface="+mn-cs"/>
              </a:rPr>
              <a:t> </a:t>
            </a:r>
          </a:p>
          <a:p>
            <a:pPr marL="0" marR="0" lvl="0" indent="0">
              <a:lnSpc>
                <a:spcPct val="107000"/>
              </a:lnSpc>
              <a:spcBef>
                <a:spcPts val="0"/>
              </a:spcBef>
              <a:spcAft>
                <a:spcPts val="0"/>
              </a:spcAft>
              <a:buFont typeface="Symbol" panose="05050102010706020507" pitchFamily="18" charset="2"/>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BB98531-EBAC-4738-AC3B-4AA42F6013B1}" type="slidenum">
              <a:rPr lang="en-US" smtClean="0"/>
              <a:pPr/>
              <a:t>3</a:t>
            </a:fld>
            <a:endParaRPr lang="en-US"/>
          </a:p>
        </p:txBody>
      </p:sp>
    </p:spTree>
    <p:extLst>
      <p:ext uri="{BB962C8B-B14F-4D97-AF65-F5344CB8AC3E}">
        <p14:creationId xmlns:p14="http://schemas.microsoft.com/office/powerpoint/2010/main" val="758811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1A3C99-1831-BAB8-AB4D-55BF547B4F4A}"/>
            </a:ext>
          </a:extLst>
        </p:cNvPr>
        <p:cNvGrpSpPr/>
        <p:nvPr/>
      </p:nvGrpSpPr>
      <p:grpSpPr>
        <a:xfrm>
          <a:off x="0" y="0"/>
          <a:ext cx="0" cy="0"/>
          <a:chOff x="0" y="0"/>
          <a:chExt cx="0" cy="0"/>
        </a:xfrm>
      </p:grpSpPr>
      <p:sp>
        <p:nvSpPr>
          <p:cNvPr id="17410" name="Rectangle 1">
            <a:extLst>
              <a:ext uri="{FF2B5EF4-FFF2-40B4-BE49-F238E27FC236}">
                <a16:creationId xmlns:a16="http://schemas.microsoft.com/office/drawing/2014/main" id="{B271CE98-D17A-7823-C401-B9023E997E49}"/>
              </a:ext>
            </a:extLst>
          </p:cNvPr>
          <p:cNvSpPr>
            <a:spLocks noGrp="1" noRot="1" noChangeAspect="1" noChangeArrowheads="1" noTextEdit="1"/>
          </p:cNvSpPr>
          <p:nvPr>
            <p:ph type="sldImg"/>
          </p:nvPr>
        </p:nvSpPr>
        <p:spPr>
          <a:xfrm>
            <a:off x="-9478963" y="3873500"/>
            <a:ext cx="25815926" cy="19362738"/>
          </a:xfrm>
        </p:spPr>
      </p:sp>
      <p:sp>
        <p:nvSpPr>
          <p:cNvPr id="17411" name="Rectangle 2">
            <a:extLst>
              <a:ext uri="{FF2B5EF4-FFF2-40B4-BE49-F238E27FC236}">
                <a16:creationId xmlns:a16="http://schemas.microsoft.com/office/drawing/2014/main" id="{284E45FC-E6B7-81CF-233B-92800E110534}"/>
              </a:ext>
            </a:extLst>
          </p:cNvPr>
          <p:cNvSpPr>
            <a:spLocks noGrp="1" noChangeArrowheads="1"/>
          </p:cNvSpPr>
          <p:nvPr>
            <p:ph type="body" idx="1"/>
          </p:nvPr>
        </p:nvSpPr>
        <p:spPr>
          <a:noFill/>
          <a:ln w="9525"/>
        </p:spPr>
        <p:txBody>
          <a:bodyPr>
            <a:normAutofit lnSpcReduction="10000"/>
          </a:bodyPr>
          <a:lstStyle/>
          <a:p>
            <a:r>
              <a:rPr lang="en-US" sz="1200" b="1" kern="1200" dirty="0">
                <a:solidFill>
                  <a:schemeClr val="tx1"/>
                </a:solidFill>
                <a:effectLst/>
                <a:latin typeface="+mn-lt"/>
                <a:ea typeface="+mn-ea"/>
                <a:cs typeface="+mn-cs"/>
              </a:rPr>
              <a:t>1. God’s Surprising Work Often Begins Early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Jesus, at just twelve, displayed profound spiritual awareness and authority. While His age suggested childhood, His insight into God’s Word revealed a divine calling already active. God's plan often unfolds through people—and moments—that defy our expectations.</a:t>
            </a:r>
          </a:p>
          <a:p>
            <a:r>
              <a:rPr lang="en-US" sz="1200" b="1" kern="1200" dirty="0">
                <a:solidFill>
                  <a:schemeClr val="tx1"/>
                </a:solidFill>
                <a:effectLst/>
                <a:latin typeface="+mn-lt"/>
                <a:ea typeface="+mn-ea"/>
                <a:cs typeface="+mn-cs"/>
              </a:rPr>
              <a:t>2. Obedience to God and Family Can Coexist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Though Jesus prioritized His heavenly Father's mission, He returned home and obeyed Mary and Joseph. This teaches that spiritual maturity doesn’t exempt us from earthly responsibilities—it embraces them with humility and honor.</a:t>
            </a:r>
          </a:p>
          <a:p>
            <a:r>
              <a:rPr lang="en-US" sz="1200" b="1" kern="1200" dirty="0">
                <a:solidFill>
                  <a:schemeClr val="tx1"/>
                </a:solidFill>
                <a:effectLst/>
                <a:latin typeface="+mn-lt"/>
                <a:ea typeface="+mn-ea"/>
                <a:cs typeface="+mn-cs"/>
              </a:rPr>
              <a:t>3. Spiritual Growth Requires Time and Stillness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Luke notes that Jesus grew “in wisdom and stature, and in favor with God and man.” His development was steady, silent, and intentional. Before His public ministry began, He cultivated character in obscurity—reminding us that preparation is part of God's process.</a:t>
            </a:r>
          </a:p>
          <a:p>
            <a:r>
              <a:rPr lang="en-US" sz="1200" b="1" kern="1200" dirty="0">
                <a:solidFill>
                  <a:schemeClr val="tx1"/>
                </a:solidFill>
                <a:effectLst/>
                <a:latin typeface="+mn-lt"/>
                <a:ea typeface="+mn-ea"/>
                <a:cs typeface="+mn-cs"/>
              </a:rPr>
              <a:t>4. Not Everyone Will Understand God’s Plan for You</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Even Mary and Joseph, who experienced angels and prophecies, didn’t fully grasp Jesus’ words or actions. Faith involves trusting God’s work in others and ourselves—even when it unfolds mysteriously or beyond our comprehension.</a:t>
            </a:r>
          </a:p>
          <a:p>
            <a:r>
              <a:rPr lang="en-US" sz="1200" b="1" kern="1200" dirty="0">
                <a:solidFill>
                  <a:schemeClr val="tx1"/>
                </a:solidFill>
                <a:effectLst/>
                <a:latin typeface="+mn-lt"/>
                <a:ea typeface="+mn-ea"/>
                <a:cs typeface="+mn-cs"/>
              </a:rPr>
              <a:t>5. Seeking Jesus Leads to New Direction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“lost and found” theme in Luke points to a deeper truth: Jesus was never lost—He was centered in God’s will. When we seek Him diligently, we may find our lives redirected toward divine purpose we hadn’t anticipated.</a:t>
            </a: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2800" b="1" dirty="0">
              <a:solidFill>
                <a:srgbClr val="002060"/>
              </a:solidFill>
              <a:latin typeface="Gotham Book"/>
            </a:endParaRPr>
          </a:p>
        </p:txBody>
      </p:sp>
    </p:spTree>
    <p:extLst>
      <p:ext uri="{BB962C8B-B14F-4D97-AF65-F5344CB8AC3E}">
        <p14:creationId xmlns:p14="http://schemas.microsoft.com/office/powerpoint/2010/main" val="298335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70000" lnSpcReduction="20000"/>
          </a:bodyPr>
          <a:lstStyle/>
          <a:p>
            <a:r>
              <a:rPr lang="en-US" sz="1200" kern="1200" dirty="0">
                <a:solidFill>
                  <a:schemeClr val="tx1"/>
                </a:solidFill>
                <a:effectLst/>
                <a:latin typeface="+mn-lt"/>
                <a:ea typeface="+mn-ea"/>
                <a:cs typeface="+mn-cs"/>
              </a:rPr>
              <a:t> </a:t>
            </a:r>
            <a:r>
              <a:rPr lang="en-US" dirty="0"/>
              <a:t>When Jesus was 12, He went to Jerusalem with His parents for Passover. After the festival, He stayed behind at the temple to talk with religious leaders. His parents didn’t know and searched for three days. When they found Him, Jesus said He had to be about His Father’s business. He went home, obeyed them, and grew in wisdom, character, and favor with God and others.</a:t>
            </a:r>
          </a:p>
          <a:p>
            <a:endParaRPr lang="en-US" b="1" dirty="0"/>
          </a:p>
          <a:p>
            <a:r>
              <a:rPr lang="en-US" b="1" dirty="0"/>
              <a:t>Key Lesson Learned:</a:t>
            </a:r>
          </a:p>
          <a:p>
            <a:pPr lvl="1"/>
            <a:r>
              <a:rPr lang="en-US" b="1" dirty="0"/>
              <a:t>Spiritual growth includes knowing God’s purpose, respecting authority, and growing in wisdom—even at a young age.</a:t>
            </a:r>
            <a:r>
              <a:rPr lang="en-US" dirty="0"/>
              <a:t> Jesus shows us that we can follow God's call while still honoring family and learning patiently.</a:t>
            </a:r>
          </a:p>
          <a:p>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Summary – Luke 2:41–52</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age 12, traveled with Mary and Joseph to Jerusalem for Passover. After the feast, His parents began their return to Nazareth, unaware He had stayed behind. After three days of anxious searching, they found Him in the temple, discussing Scripture with religious teachers. Jesus asked, “Did you not know I must be about my Father’s business?” Though His parents didn’t understand, He returned with them and obeyed them. Jesus grew in wisdom, stature, and favor with God and man.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Commentary 1: A Surprising Divine Awareness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displayed early awareness of His divine mission, referring to God as “my Father”—a unique and personal claim. This puzzled Mary and Joseph, showing even His earthly family struggled to comprehend His identity. His words offer a glimpse of the Son's eternal relationship with the Father, anchoring His later public ministry. His calm in the temple contrasts with His parents' anxiety, foreshadowing His composure in future ministry.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Commentary 2: Human Devotion and Parental Tension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Joseph’s commitment to Jewish tradition and to Jesus’ upbringing is clear. Their panic reflects the depth of their love and the limits of their understanding. Like many today, they were faithful yet caught off guard by how God’s plan unfolds. Mary’s pondering reflects a heart that treasures divine mysteries without fully grasping them—modeling faith amid uncertainty.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Commentary 3: Jesus’ Obedience and Growth</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Jesus identified with His heavenly Father’s mission, He returned home and remained subject to His earthly parents. This dual submission—to God and to family—reveals His perfect righteousness. Luke emphasizes that Jesus grew intellectually, physically, spiritually, and socially. This verse bridges His hidden years and later ministry, reminding believers that private growth often precedes public purpose.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Commentary 4: Theological Depth in a Child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Even at twelve, Jesus demonstrated profound insight that amazed temple teachers. This suggests not only His divine nature but also that spiritual depth is not limited by age. His questions and responses show how wisdom matures through attentive learning and engagement with Scripture. Jesus models how youth can lead spiritually and impact the wise.</a:t>
            </a:r>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55764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85000" lnSpcReduction="20000"/>
          </a:bodyPr>
          <a:lstStyle/>
          <a:p>
            <a:endParaRPr lang="en-US" sz="1200" b="1" kern="1200" dirty="0">
              <a:solidFill>
                <a:schemeClr val="tx1"/>
              </a:solidFill>
              <a:effectLst/>
              <a:latin typeface="+mn-lt"/>
              <a:ea typeface="+mn-ea"/>
              <a:cs typeface="+mn-cs"/>
            </a:endParaRPr>
          </a:p>
          <a:p>
            <a:r>
              <a:rPr lang="en-US" dirty="0"/>
              <a:t>God often reveals His plan in ways we don’t expect. Mary and Joseph were surprised many times, especially when Jesus stayed behind in the temple. His actions showed He already knew His mission. Even when we don’t understand what God is doing, we should stay open and trust Him. Surprises may lead us to something greater.</a:t>
            </a:r>
          </a:p>
          <a:p>
            <a:r>
              <a:rPr lang="en-US" b="1" dirty="0"/>
              <a:t>Key Lesson Learned:</a:t>
            </a:r>
          </a:p>
          <a:p>
            <a:r>
              <a:rPr lang="en-US" b="1" dirty="0"/>
              <a:t>God’s surprises can lead to growth, purpose, and deeper trust—if we’re willing to follow His lead.</a:t>
            </a:r>
            <a:endParaRPr lang="en-US" dirty="0"/>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God often reveals His will in surprising ways—through unexpected events, divine encounters, and unfolding missions—calling us to trust, reflect, and remain open to His direction.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God's Surprises Often Defy Expectations - From angelic announcements to Jesus teaching in the temple at twelve, Mary and Joseph were repeatedly astonished by God's unfolding plan. These surprises remind us that God’s ways are higher than ours (Isaiah 55:8–9).</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Early Actions Reveal His Divine Mission - Jesus’ presence in the temple, engaging with teachers, marks a pivotal moment where He prioritizes His heavenly Father’s business—even before His family fully understands it.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Openness to God’s Surprises Requires Spiritual Surrender - Our response to divine surprises should be faith-filled openness. God still speaks, reveals, and redirects through unexpected circumstances, inviting us into His purpose.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dirty="0"/>
              <a:t>We don’t always enjoy surprises, but when they come from God, they can lead us to something amazing. Mary and Joseph were often surprised by Jesus’ actions, like when He stayed in the temple. God still uses unexpected moments to show us His plan. Being open to His surprises helps us grow and trust Him more.</a:t>
            </a:r>
          </a:p>
          <a:p>
            <a:r>
              <a:rPr lang="en-US" b="1" dirty="0"/>
              <a:t>Key Lesson Learned:</a:t>
            </a:r>
          </a:p>
          <a:p>
            <a:r>
              <a:rPr lang="en-US" b="1" dirty="0"/>
              <a:t>Be open to God’s unexpected plans—His surprises often lead to new purpose and deeper faith.</a:t>
            </a:r>
            <a:endParaRPr lang="en-US" dirty="0"/>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Mary and Joseph’s journey was filled with divine surprises—from angelic messages to finding Jesus teaching in the temple at twelve. Though His parents were puzzled, Jesus declared His commitment to His Father’s mission. The years that followed were quiet but formative. Mary pondered these things, foreshadowing more surprises ahead. This reflection encourages us to embrace the unknowns of God’s plan. When God brings unexpected moments, He may be guiding us to a new calling. Surrendering to His surprises leads us to deeper trust and greater purpose in His kingdom.</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500062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17B5C6-E1AC-EA98-8502-F8F905C11A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2A1449-6813-7189-3711-AB238F2DE902}"/>
              </a:ext>
            </a:extLst>
          </p:cNvPr>
          <p:cNvSpPr>
            <a:spLocks noGrp="1" noRot="1" noChangeAspect="1"/>
          </p:cNvSpPr>
          <p:nvPr>
            <p:ph type="sldImg"/>
          </p:nvPr>
        </p:nvSpPr>
        <p:spPr>
          <a:xfrm>
            <a:off x="-9478963" y="3873500"/>
            <a:ext cx="25815926" cy="19362738"/>
          </a:xfrm>
        </p:spPr>
      </p:sp>
      <p:sp>
        <p:nvSpPr>
          <p:cNvPr id="3" name="Notes Placeholder 2">
            <a:extLst>
              <a:ext uri="{FF2B5EF4-FFF2-40B4-BE49-F238E27FC236}">
                <a16:creationId xmlns:a16="http://schemas.microsoft.com/office/drawing/2014/main" id="{4E5DEF29-C3DE-9C52-8E36-9BD5A435D0EE}"/>
              </a:ext>
            </a:extLst>
          </p:cNvPr>
          <p:cNvSpPr>
            <a:spLocks noGrp="1"/>
          </p:cNvSpPr>
          <p:nvPr>
            <p:ph type="body" idx="1"/>
          </p:nvPr>
        </p:nvSpPr>
        <p:spPr/>
        <p:txBody>
          <a:bodyPr>
            <a:normAutofit fontScale="92500" lnSpcReduction="20000"/>
          </a:bodyPr>
          <a:lstStyle/>
          <a:p>
            <a:r>
              <a:rPr lang="en-US" dirty="0"/>
              <a:t>God often works in ways we don’t expect. From angels to Jesus teaching in the temple, Mary and Joseph were constantly surprised by God's plan. Even when we don’t understand what God is doing, we’re called to trust Him, stay open, and follow wherever He leads.</a:t>
            </a:r>
          </a:p>
          <a:p>
            <a:endParaRPr lang="en-US" b="1" dirty="0"/>
          </a:p>
          <a:p>
            <a:r>
              <a:rPr lang="en-US" b="1" dirty="0"/>
              <a:t>Key Lesson Learned:</a:t>
            </a:r>
          </a:p>
          <a:p>
            <a:r>
              <a:rPr lang="en-US" b="1" dirty="0"/>
              <a:t>God’s plan may surprise us, but trusting Him leads to greater purpose and spiritual growth.</a:t>
            </a:r>
            <a:endParaRPr lang="en-US" dirty="0"/>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God often reveals His will in surprising ways—through unexpected events, divine encounters, and unfolding missions—calling us to trust, reflect, and remain open to His direction.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Three 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God's Surprises Often Defy Expectations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From angelic announcements to Jesus teaching in the temple at twelve, Mary and Joseph were repeatedly astonished by God's unfolding plan. These surprises remind us that God’s ways are higher than ours (Isaiah 55:8–9).</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Early Actions Reveal His Divine Mission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presence in the temple, engaging with teachers, marks a pivotal moment where He prioritizes His heavenly Father’s business—even before His family fully understands it.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Openness to God’s Surprises Requires Spiritual Surrender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Our response to divine surprises should be faith-filled openness. God still speaks, reveals, and redirects through unexpected circumstances, inviting us into His purpose.</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Mary and Joseph’s journey was filled with divine surprises—from angelic messages to finding Jesus teaching in the temple at twelve. Though His parents were puzzled, Jesus declared His commitment to His Father’s mission. The years that followed were quiet but formative. Mary pondered these things, foreshadowing more surprises ahead. This reflection encourages us to embrace the unknowns of God’s plan. When God brings unexpected moments, He may be guiding us to a new calling. Surrendering to His surprises leads us to deeper trust and greater purpose in His kingdom.</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40958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85000" lnSpcReduction="20000"/>
          </a:bodyPr>
          <a:lstStyle/>
          <a:p>
            <a:r>
              <a:rPr lang="en-US" dirty="0"/>
              <a:t>At age 12, Jesus took His first big step into His divine purpose. In Jewish culture, this was an age when boys started to take responsibility and learn from their fathers. Instead of following Joseph’s trade, Jesus chose to focus on His Heavenly Father’s work—showing He understood His special calling.</a:t>
            </a:r>
          </a:p>
          <a:p>
            <a:endParaRPr lang="en-US" b="1" dirty="0"/>
          </a:p>
          <a:p>
            <a:r>
              <a:rPr lang="en-US" b="1" dirty="0"/>
              <a:t>Key Lesson Learned:</a:t>
            </a:r>
          </a:p>
          <a:p>
            <a:r>
              <a:rPr lang="en-US" b="1" dirty="0"/>
              <a:t>Spiritual responsibility can start young—Jesus shows us how to take our calling seriously, even before others expect it.</a:t>
            </a:r>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The Age of Accountability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age twelve, Jesus reaches a spiritual turning point, signaling personal responsibility and divine calling beyond cultural expectations.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Jewish tradition recognized an informal “age of accountability” before formal bar mitzvah rites existed.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twelve, boys began to apprentice in their fathers’ trade—Jesus’ declaration connects Him to His Heavenly Father’s work.</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actions signify a conscious step into His divine mission and identity.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Though bar mitzvah came later, Jewish custom still viewed twelve as an age of responsibility. Jesus choosing to remain in the temple reflects not immaturity but intentional spiritual alignment. His statement, “I must be about my Father’s business,” reveals a shift from Joseph’s trade to divine apprenticeship, marking the beginning of His awareness and submission to God’s calling.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707633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92500" lnSpcReduction="20000"/>
          </a:bodyPr>
          <a:lstStyle/>
          <a:p>
            <a:r>
              <a:rPr lang="en-US" dirty="0"/>
              <a:t>Even though Jesus was only 12 and had no formal training, He amazed the religious teachers in the temple with His wisdom and understanding. He spoke confidently with experts, showing signs of His divine knowledge and future as a powerful teacher.</a:t>
            </a:r>
          </a:p>
          <a:p>
            <a:endParaRPr lang="en-US" b="1" dirty="0"/>
          </a:p>
          <a:p>
            <a:r>
              <a:rPr lang="en-US" b="1" dirty="0"/>
              <a:t>Key Lesson Learned:</a:t>
            </a:r>
          </a:p>
          <a:p>
            <a:r>
              <a:rPr lang="en-US" b="1" dirty="0"/>
              <a:t>God can use anyone—no matter their age or background—to reveal truth and impact others.</a:t>
            </a:r>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Teaching in the Temple Courts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though still a child, demonstrated divine wisdom that amazed even the most learned scholars of His day.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Temple courts were centers for public theological debate during festivals, where scholars engaged in discussion.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astonished rabbis with His understanding and answers, despite His young age and lack of formal education.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He may have spoken with notable rabbis like Hillel, Shammai, or Gamaliel—future mentor to Paul.</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In a setting reserved for seasoned scholars, Jesus engaged with authority and insight, astonishing all who heard Him. Despite being a boy from rural Galilee, He stood confidently among theological giants, possibly including future influencers of Christianity. His wisdom pointed to His divine nature and foreshadowed the depth of His later teaching ministry.</a:t>
            </a:r>
            <a:endParaRPr lang="en-US" sz="1200" kern="1200" dirty="0">
              <a:solidFill>
                <a:schemeClr val="tx1"/>
              </a:solidFill>
              <a:effectLst/>
              <a:latin typeface="+mn-lt"/>
              <a:ea typeface="+mn-ea"/>
              <a:cs typeface="+mn-cs"/>
            </a:endParaRPr>
          </a:p>
          <a:p>
            <a:pPr marL="0" marR="0">
              <a:lnSpc>
                <a:spcPct val="107000"/>
              </a:lnSpc>
              <a:spcBef>
                <a:spcPts val="0"/>
              </a:spcBef>
              <a:spcAft>
                <a:spcPts val="0"/>
              </a:spcAft>
            </a:pPr>
            <a:endParaRPr lang="en-US" sz="1800" b="1" i="1" u="sng"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72100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85000" lnSpcReduction="20000"/>
          </a:bodyPr>
          <a:lstStyle/>
          <a:p>
            <a:r>
              <a:rPr lang="en-US" sz="1200" kern="1200" dirty="0">
                <a:solidFill>
                  <a:schemeClr val="tx1"/>
                </a:solidFill>
                <a:effectLst/>
                <a:latin typeface="+mn-lt"/>
                <a:ea typeface="+mn-ea"/>
                <a:cs typeface="+mn-cs"/>
              </a:rPr>
              <a:t> </a:t>
            </a:r>
            <a:r>
              <a:rPr lang="en-US" dirty="0"/>
              <a:t>Passover was a key moment in Jesus’ life. His first public action—staying in the temple—happened during Passover, and so did His final acts, like the Last Supper. These events show that Jesus came to be the sacrificial Lamb who would save the world.</a:t>
            </a:r>
          </a:p>
          <a:p>
            <a:endParaRPr lang="en-US" dirty="0"/>
          </a:p>
          <a:p>
            <a:r>
              <a:rPr lang="en-US" b="1" dirty="0"/>
              <a:t>Key Lesson Learned:</a:t>
            </a:r>
          </a:p>
          <a:p>
            <a:r>
              <a:rPr lang="en-US" b="1" dirty="0"/>
              <a:t>Jesus’ life and mission were always connected to God’s plan of salvation, shown clearly through the meaning of Passover.</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r>
              <a:rPr lang="en-US" sz="1200" b="0" i="1" kern="1200">
                <a:solidFill>
                  <a:schemeClr val="tx1"/>
                </a:solidFill>
                <a:effectLst/>
                <a:latin typeface="+mn-lt"/>
                <a:ea typeface="+mn-ea"/>
                <a:cs typeface="+mn-cs"/>
              </a:rPr>
              <a:t>In </a:t>
            </a:r>
            <a:r>
              <a:rPr lang="en-US" sz="1200" b="0" i="1" kern="1200" dirty="0">
                <a:solidFill>
                  <a:schemeClr val="tx1"/>
                </a:solidFill>
                <a:effectLst/>
                <a:latin typeface="+mn-lt"/>
                <a:ea typeface="+mn-ea"/>
                <a:cs typeface="+mn-cs"/>
              </a:rPr>
              <a:t>the Old Testament, the Passover lamb was sacrificed to spare the firstborn sons of the Israelites from the final plague in Egypt. Jesus, in Christian belief, is the "Lamb of God" whose blood, shed on the cross, saves believers from the bondage of sin and death</a:t>
            </a:r>
            <a:endParaRPr lang="en-US" sz="1200" i="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Jesus and the Passover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Passover, the feast of deliverance, becomes a symbolic and prophetic setting for Jesus’ actions and mission.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Points: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Jesus’ first public appearance and final acts both center around Passover, linking Him to the sacrificial lamb motif.</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Events like overturning the temple tables and the Last Supper also occur during Passover.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This early temple scene connects His childhood with His ultimate redemptive mission.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Summary:</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 Passover, focused on sacrifice and deliverance, becomes a prophetic thread throughout Jesus’ life. His first recorded public action—remaining in the temple—happens during Passover, just as His final acts would. This symbolic alignment emphasizes Jesus as the true Passover Lamb, foreshadowing His sacrifice for the sins of the world.</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65428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8963" y="3873500"/>
            <a:ext cx="25815926" cy="19362738"/>
          </a:xfrm>
        </p:spPr>
      </p:sp>
      <p:sp>
        <p:nvSpPr>
          <p:cNvPr id="3" name="Notes Placeholder 2"/>
          <p:cNvSpPr>
            <a:spLocks noGrp="1"/>
          </p:cNvSpPr>
          <p:nvPr>
            <p:ph type="body" idx="1"/>
          </p:nvPr>
        </p:nvSpPr>
        <p:spPr/>
        <p:txBody>
          <a:bodyPr>
            <a:normAutofit fontScale="55000" lnSpcReduction="20000"/>
          </a:bodyPr>
          <a:lstStyle/>
          <a:p>
            <a:r>
              <a:rPr lang="en-US" sz="1800" dirty="0"/>
              <a:t>Mary’s personal experiences with Jesus helped shape the Gospel of Luke. She remembered and treasured what she saw, giving the story emotional depth and helping others understand who Jesus really was—both fully God and fully human.</a:t>
            </a:r>
          </a:p>
          <a:p>
            <a:endParaRPr lang="en-US" sz="1800" b="1" dirty="0"/>
          </a:p>
          <a:p>
            <a:r>
              <a:rPr lang="en-US" sz="1800" b="1" dirty="0"/>
              <a:t>Key Lesson Learned:</a:t>
            </a:r>
          </a:p>
          <a:p>
            <a:r>
              <a:rPr lang="en-US" sz="1800" b="1" dirty="0"/>
              <a:t>God uses personal stories and faithful reflection to help others understand His truth.</a:t>
            </a:r>
            <a:endParaRPr lang="en-US" sz="1800" dirty="0"/>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t>
            </a: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Mary as Eyewitness</a:t>
            </a: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Mary's firsthand experiences and reflections likely served as key sources for Luke’s Gospel, giving depth and intimacy to the narrative.</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Key Points:</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Luke depended on eyewitness testimony to compile his Gospel; Mary was likely one of his primary sources.</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Her perspective adds intimate details about Jesus’ birth, childhood, and unique moments.</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Mary's heartful reflection—treasuring these events—provides emotional authenticity to Luke’s account.</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Summary:</a:t>
            </a:r>
          </a:p>
          <a:p>
            <a:pPr marL="0" marR="0">
              <a:lnSpc>
                <a:spcPct val="107000"/>
              </a:lnSpc>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Luke’s detailed Gospel likely draws from Mary’s testimony. Her pondering heart and close maternal witness enrich the narrative, especially in Luke 1–2. These details affirm both the divinity and humanity of Jesus, grounding His story in a mother's love and a disciple’s trust. Mary becomes not only a witness but a theological bridge between mystery and faith.</a:t>
            </a:r>
          </a:p>
          <a:p>
            <a:pPr marL="0" marR="0">
              <a:lnSpc>
                <a:spcPct val="107000"/>
              </a:lnSpc>
              <a:spcBef>
                <a:spcPts val="0"/>
              </a:spcBef>
              <a:spcAft>
                <a:spcPts val="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009506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txBox="1">
            <a:spLocks noGrp="1"/>
          </p:cNvSpPr>
          <p:nvPr>
            <p:ph type="title"/>
          </p:nvPr>
        </p:nvSpPr>
        <p:spPr>
          <a:xfrm>
            <a:off x="892969" y="2536031"/>
            <a:ext cx="7358063" cy="1785938"/>
          </a:xfrm>
          <a:prstGeom prst="rect">
            <a:avLst/>
          </a:prstGeom>
        </p:spPr>
        <p:txBody>
          <a:bodyPr/>
          <a:lstStyle/>
          <a:p>
            <a:r>
              <a:t>Title Text</a:t>
            </a:r>
          </a:p>
        </p:txBody>
      </p:sp>
      <p:sp>
        <p:nvSpPr>
          <p:cNvPr id="31" name="Shape 31"/>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idx="13"/>
          </p:nvPr>
        </p:nvSpPr>
        <p:spPr>
          <a:xfrm>
            <a:off x="1437682" y="-17859"/>
            <a:ext cx="8813602" cy="6081117"/>
          </a:xfrm>
          <a:prstGeom prst="rect">
            <a:avLst/>
          </a:prstGeom>
          <a:ln w="9525">
            <a:round/>
          </a:ln>
        </p:spPr>
        <p:txBody>
          <a:bodyPr lIns="64291" tIns="32145" rIns="64291" bIns="32145" anchor="t">
            <a:noAutofit/>
          </a:bodyPr>
          <a:lstStyle/>
          <a:p>
            <a:endParaRPr/>
          </a:p>
        </p:txBody>
      </p:sp>
      <p:sp>
        <p:nvSpPr>
          <p:cNvPr id="39" name="Shape 39"/>
          <p:cNvSpPr txBox="1">
            <a:spLocks noGrp="1"/>
          </p:cNvSpPr>
          <p:nvPr>
            <p:ph type="title"/>
          </p:nvPr>
        </p:nvSpPr>
        <p:spPr>
          <a:xfrm>
            <a:off x="428625" y="812602"/>
            <a:ext cx="4214813" cy="2509242"/>
          </a:xfrm>
          <a:prstGeom prst="rect">
            <a:avLst/>
          </a:prstGeom>
        </p:spPr>
        <p:txBody>
          <a:bodyPr anchor="b"/>
          <a:lstStyle>
            <a:lvl1pPr>
              <a:defRPr sz="4100"/>
            </a:lvl1pPr>
          </a:lstStyle>
          <a:p>
            <a:r>
              <a:t>Title Text</a:t>
            </a:r>
          </a:p>
        </p:txBody>
      </p:sp>
      <p:sp>
        <p:nvSpPr>
          <p:cNvPr id="40" name="Shape 40"/>
          <p:cNvSpPr txBox="1">
            <a:spLocks noGrp="1"/>
          </p:cNvSpPr>
          <p:nvPr>
            <p:ph type="body" sz="quarter" idx="1"/>
          </p:nvPr>
        </p:nvSpPr>
        <p:spPr>
          <a:xfrm>
            <a:off x="428625" y="3348633"/>
            <a:ext cx="4214813" cy="2509242"/>
          </a:xfrm>
          <a:prstGeom prst="rect">
            <a:avLst/>
          </a:prstGeom>
        </p:spPr>
        <p:txBody>
          <a:bodyPr anchor="t"/>
          <a:lstStyle>
            <a:lvl1pPr marL="0" indent="0" algn="ctr">
              <a:spcBef>
                <a:spcPts val="0"/>
              </a:spcBef>
              <a:buSzTx/>
              <a:buNone/>
            </a:lvl1pPr>
            <a:lvl2pPr marL="0" indent="160745" algn="ctr">
              <a:spcBef>
                <a:spcPts val="0"/>
              </a:spcBef>
              <a:buSzTx/>
              <a:buNone/>
            </a:lvl2pPr>
            <a:lvl3pPr marL="0" indent="321490" algn="ctr">
              <a:spcBef>
                <a:spcPts val="0"/>
              </a:spcBef>
              <a:buSzTx/>
              <a:buNone/>
            </a:lvl3pPr>
            <a:lvl4pPr marL="0" indent="482234" algn="ctr">
              <a:spcBef>
                <a:spcPts val="0"/>
              </a:spcBef>
              <a:buSzTx/>
              <a:buNone/>
            </a:lvl4pPr>
            <a:lvl5pPr marL="0" indent="642979" algn="ctr">
              <a:spcBef>
                <a:spcPts val="0"/>
              </a:spcBef>
              <a:buSzTx/>
              <a:buNone/>
            </a:lvl5pPr>
          </a:lstStyle>
          <a:p>
            <a:r>
              <a:t>Body Level One</a:t>
            </a:r>
          </a:p>
          <a:p>
            <a:pPr lvl="1"/>
            <a:r>
              <a:t>Body Level Two</a:t>
            </a:r>
          </a:p>
          <a:p>
            <a:pPr lvl="2"/>
            <a:r>
              <a:t>Body Level Three</a:t>
            </a:r>
          </a:p>
          <a:p>
            <a:pPr lvl="3"/>
            <a:r>
              <a:t>Body Level Four</a:t>
            </a:r>
          </a:p>
          <a:p>
            <a:pPr lvl="4"/>
            <a:r>
              <a:t>Body Level Five</a:t>
            </a:r>
          </a:p>
        </p:txBody>
      </p:sp>
      <p:sp>
        <p:nvSpPr>
          <p:cNvPr id="41" name="Shape 41"/>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45EE7B-067E-4491-98FF-1FE68AB59D4E}" type="datetimeFigureOut">
              <a:rPr lang="en-US" smtClean="0"/>
              <a:pPr/>
              <a:t>7/1/2025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D45EE7B-067E-4491-98FF-1FE68AB59D4E}" type="datetimeFigureOut">
              <a:rPr lang="en-US" smtClean="0"/>
              <a:pPr/>
              <a:t>7/1/2025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D45EE7B-067E-4491-98FF-1FE68AB59D4E}" type="datetimeFigureOut">
              <a:rPr lang="en-US" smtClean="0"/>
              <a:pPr/>
              <a:t>7/1/2025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D45EE7B-067E-4491-98FF-1FE68AB59D4E}" type="datetimeFigureOut">
              <a:rPr lang="en-US" smtClean="0"/>
              <a:pPr/>
              <a:t>7/1/2025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45EE7B-067E-4491-98FF-1FE68AB59D4E}" type="datetimeFigureOut">
              <a:rPr lang="en-US" smtClean="0"/>
              <a:pPr/>
              <a:t>7/1/2025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D45EE7B-067E-4491-98FF-1FE68AB59D4E}" type="datetimeFigureOut">
              <a:rPr lang="en-US" smtClean="0"/>
              <a:pPr/>
              <a:t>7/1/2025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D45EE7B-067E-4491-98FF-1FE68AB59D4E}" type="datetimeFigureOut">
              <a:rPr lang="en-US" smtClean="0"/>
              <a:pPr/>
              <a:t>7/1/2025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D155A-A736-465E-AD78-FBDA6FB6ED2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45EE7B-067E-4491-98FF-1FE68AB59D4E}" type="datetimeFigureOut">
              <a:rPr lang="en-US" smtClean="0"/>
              <a:pPr/>
              <a:t>7/1/2025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D155A-A736-465E-AD78-FBDA6FB6ED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jp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jpg"/><Relationship Id="rId7" Type="http://schemas.openxmlformats.org/officeDocument/2006/relationships/diagramColors" Target="../diagrams/colors7.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3.jpg"/><Relationship Id="rId7" Type="http://schemas.openxmlformats.org/officeDocument/2006/relationships/diagramColors" Target="../diagrams/colors8.xm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4.png"/><Relationship Id="rId7" Type="http://schemas.openxmlformats.org/officeDocument/2006/relationships/diagramQuickStyle" Target="../diagrams/quickStyle9.xml"/><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diagramLayout" Target="../diagrams/layout9.xml"/><Relationship Id="rId5" Type="http://schemas.openxmlformats.org/officeDocument/2006/relationships/diagramData" Target="../diagrams/data9.xml"/><Relationship Id="rId4" Type="http://schemas.microsoft.com/office/2007/relationships/hdphoto" Target="../media/hdphoto1.wdp"/><Relationship Id="rId9" Type="http://schemas.microsoft.com/office/2007/relationships/diagramDrawing" Target="../diagrams/drawing9.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3.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jp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jp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jp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74208F-35D8-62EE-7873-C46CC19EDCBC}"/>
              </a:ext>
            </a:extLst>
          </p:cNvPr>
          <p:cNvPicPr>
            <a:picLocks noChangeAspect="1"/>
          </p:cNvPicPr>
          <p:nvPr/>
        </p:nvPicPr>
        <p:blipFill>
          <a:blip r:embed="rId2">
            <a:extLst>
              <a:ext uri="{28A0092B-C50C-407E-A947-70E740481C1C}">
                <a14:useLocalDpi xmlns:a14="http://schemas.microsoft.com/office/drawing/2010/main" val="0"/>
              </a:ext>
            </a:extLst>
          </a:blip>
          <a:srcRect t="15572"/>
          <a:stretch>
            <a:fillRect/>
          </a:stretch>
        </p:blipFill>
        <p:spPr>
          <a:xfrm>
            <a:off x="-80211" y="1676399"/>
            <a:ext cx="9220200" cy="5189621"/>
          </a:xfrm>
          <a:prstGeom prst="rect">
            <a:avLst/>
          </a:prstGeom>
        </p:spPr>
      </p:pic>
      <p:sp>
        <p:nvSpPr>
          <p:cNvPr id="11" name="TextBox 10">
            <a:extLst>
              <a:ext uri="{FF2B5EF4-FFF2-40B4-BE49-F238E27FC236}">
                <a16:creationId xmlns:a16="http://schemas.microsoft.com/office/drawing/2014/main" id="{2422C4DE-710A-4CD6-8EDE-BEE65E1F6C2A}"/>
              </a:ext>
            </a:extLst>
          </p:cNvPr>
          <p:cNvSpPr txBox="1"/>
          <p:nvPr/>
        </p:nvSpPr>
        <p:spPr>
          <a:xfrm>
            <a:off x="376989" y="4876800"/>
            <a:ext cx="8305800" cy="1787284"/>
          </a:xfrm>
          <a:prstGeom prst="rect">
            <a:avLst/>
          </a:prstGeom>
          <a:solidFill>
            <a:srgbClr val="002060">
              <a:alpha val="0"/>
            </a:srgbClr>
          </a:solidFill>
        </p:spPr>
        <p:txBody>
          <a:bodyPr wrap="square">
            <a:spAutoFit/>
          </a:bodyPr>
          <a:lstStyle/>
          <a:p>
            <a:pPr marL="0" marR="0">
              <a:lnSpc>
                <a:spcPct val="107000"/>
              </a:lnSpc>
              <a:spcBef>
                <a:spcPts val="0"/>
              </a:spcBef>
              <a:spcAft>
                <a:spcPts val="0"/>
              </a:spcAft>
            </a:pPr>
            <a:r>
              <a:rPr lang="en-US" sz="32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Key Verse: </a:t>
            </a:r>
          </a:p>
          <a:p>
            <a:pPr marL="0" marR="0">
              <a:lnSpc>
                <a:spcPct val="107000"/>
              </a:lnSpc>
              <a:spcBef>
                <a:spcPts val="0"/>
              </a:spcBef>
              <a:spcAft>
                <a:spcPts val="0"/>
              </a:spcAft>
            </a:pPr>
            <a:r>
              <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And he said unto them, How is it that ye sought me? </a:t>
            </a:r>
            <a:r>
              <a:rPr lang="en-US" sz="2400" b="1" dirty="0" err="1">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wist</a:t>
            </a:r>
            <a:r>
              <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ye not that I must be about my Father’s business? </a:t>
            </a:r>
          </a:p>
          <a:p>
            <a:pPr marL="0" marR="0" algn="r">
              <a:lnSpc>
                <a:spcPct val="107000"/>
              </a:lnSpc>
              <a:spcBef>
                <a:spcPts val="0"/>
              </a:spcBef>
              <a:spcAft>
                <a:spcPts val="0"/>
              </a:spcAft>
            </a:pPr>
            <a:r>
              <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—Luke 2:49 KJV</a:t>
            </a:r>
            <a:endParaRPr lang="en-US" sz="28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2" name="Title 2">
            <a:extLst>
              <a:ext uri="{FF2B5EF4-FFF2-40B4-BE49-F238E27FC236}">
                <a16:creationId xmlns:a16="http://schemas.microsoft.com/office/drawing/2014/main" id="{9E473A90-EE7F-5997-EEFA-B44A4DF64E04}"/>
              </a:ext>
            </a:extLst>
          </p:cNvPr>
          <p:cNvSpPr txBox="1">
            <a:spLocks/>
          </p:cNvSpPr>
          <p:nvPr/>
        </p:nvSpPr>
        <p:spPr>
          <a:xfrm>
            <a:off x="-80211" y="1"/>
            <a:ext cx="9224211" cy="1676398"/>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5400" b="1" i="1" cap="small">
                <a:solidFill>
                  <a:schemeClr val="bg1"/>
                </a:solidFill>
                <a:effectLst>
                  <a:outerShdw blurRad="38100" dist="38100" dir="2700000" algn="tl">
                    <a:srgbClr val="000000">
                      <a:alpha val="43137"/>
                    </a:srgbClr>
                  </a:outerShdw>
                </a:effectLst>
                <a:latin typeface="Gotham Medium" panose="02000604030000020004"/>
              </a:rPr>
              <a:t>The Boy Jesus in the Temple</a:t>
            </a:r>
            <a:endParaRPr lang="en-US" sz="5400" b="1" i="1" cap="small" dirty="0">
              <a:solidFill>
                <a:schemeClr val="bg1"/>
              </a:solidFill>
              <a:effectLst>
                <a:outerShdw blurRad="38100" dist="38100" dir="2700000" algn="tl">
                  <a:srgbClr val="000000">
                    <a:alpha val="43137"/>
                  </a:srgbClr>
                </a:outerShdw>
              </a:effectLst>
              <a:latin typeface="Gotham Medium" panose="02000604030000020004"/>
            </a:endParaRPr>
          </a:p>
        </p:txBody>
      </p:sp>
      <p:sp>
        <p:nvSpPr>
          <p:cNvPr id="5" name="TextBox 4">
            <a:extLst>
              <a:ext uri="{FF2B5EF4-FFF2-40B4-BE49-F238E27FC236}">
                <a16:creationId xmlns:a16="http://schemas.microsoft.com/office/drawing/2014/main" id="{1E12B183-009F-15D5-5B85-3F459B3DFF98}"/>
              </a:ext>
            </a:extLst>
          </p:cNvPr>
          <p:cNvSpPr txBox="1"/>
          <p:nvPr/>
        </p:nvSpPr>
        <p:spPr>
          <a:xfrm>
            <a:off x="0" y="6370585"/>
            <a:ext cx="1828800" cy="394467"/>
          </a:xfrm>
          <a:prstGeom prst="rect">
            <a:avLst/>
          </a:prstGeom>
          <a:noFill/>
        </p:spPr>
        <p:txBody>
          <a:bodyPr wrap="square">
            <a:spAutoFit/>
          </a:bodyPr>
          <a:lstStyle/>
          <a:p>
            <a:pPr marL="0" marR="0">
              <a:lnSpc>
                <a:spcPct val="115000"/>
              </a:lnSpc>
              <a:spcAft>
                <a:spcPts val="800"/>
              </a:spcAft>
            </a:pPr>
            <a:r>
              <a:rPr lang="en-US" sz="1800" b="1" kern="1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Week of July 6</a:t>
            </a:r>
            <a:endParaRPr lang="en-US" sz="1800" kern="1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30552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6324831-3541-DC6A-CCEF-6F9FFBB155E0}"/>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a:stretch/>
        </p:blipFill>
        <p:spPr>
          <a:xfrm>
            <a:off x="249869" y="790433"/>
            <a:ext cx="8894131" cy="6010269"/>
          </a:xfrm>
          <a:custGeom>
            <a:avLst/>
            <a:gdLst/>
            <a:ahLst/>
            <a:cxnLst/>
            <a:rect l="l" t="t" r="r" b="b"/>
            <a:pathLst>
              <a:path w="11862684" h="6858000">
                <a:moveTo>
                  <a:pt x="1047342" y="0"/>
                </a:moveTo>
                <a:lnTo>
                  <a:pt x="4590463" y="0"/>
                </a:lnTo>
                <a:lnTo>
                  <a:pt x="5499874" y="0"/>
                </a:lnTo>
                <a:lnTo>
                  <a:pt x="5723425" y="0"/>
                </a:lnTo>
                <a:lnTo>
                  <a:pt x="7580390" y="0"/>
                </a:lnTo>
                <a:lnTo>
                  <a:pt x="7747884" y="0"/>
                </a:lnTo>
                <a:lnTo>
                  <a:pt x="7824084" y="0"/>
                </a:lnTo>
                <a:lnTo>
                  <a:pt x="11862684" y="0"/>
                </a:lnTo>
                <a:lnTo>
                  <a:pt x="11862684" y="6858000"/>
                </a:lnTo>
                <a:lnTo>
                  <a:pt x="7824084" y="6858000"/>
                </a:lnTo>
                <a:lnTo>
                  <a:pt x="7747884" y="6858000"/>
                </a:lnTo>
                <a:lnTo>
                  <a:pt x="7580390" y="6858000"/>
                </a:lnTo>
                <a:lnTo>
                  <a:pt x="5723425" y="6858000"/>
                </a:lnTo>
                <a:lnTo>
                  <a:pt x="5499874" y="6858000"/>
                </a:lnTo>
                <a:lnTo>
                  <a:pt x="4590463" y="6858000"/>
                </a:lnTo>
                <a:lnTo>
                  <a:pt x="1654188" y="6858000"/>
                </a:lnTo>
                <a:cubicBezTo>
                  <a:pt x="1530404" y="6786859"/>
                  <a:pt x="1412658" y="6701489"/>
                  <a:pt x="1279816" y="6658805"/>
                </a:cubicBezTo>
                <a:cubicBezTo>
                  <a:pt x="1189242" y="6630349"/>
                  <a:pt x="1101686" y="6580550"/>
                  <a:pt x="1116783" y="6431153"/>
                </a:cubicBezTo>
                <a:cubicBezTo>
                  <a:pt x="1119802" y="6388469"/>
                  <a:pt x="1095648" y="6356456"/>
                  <a:pt x="1059419" y="6367127"/>
                </a:cubicBezTo>
                <a:cubicBezTo>
                  <a:pt x="989979" y="6388469"/>
                  <a:pt x="956768" y="6327999"/>
                  <a:pt x="917520" y="6281757"/>
                </a:cubicBezTo>
                <a:cubicBezTo>
                  <a:pt x="848079" y="6199945"/>
                  <a:pt x="781658" y="6114575"/>
                  <a:pt x="669950" y="6100347"/>
                </a:cubicBezTo>
                <a:cubicBezTo>
                  <a:pt x="691084" y="6036320"/>
                  <a:pt x="727312" y="6043434"/>
                  <a:pt x="760524" y="6057663"/>
                </a:cubicBezTo>
                <a:cubicBezTo>
                  <a:pt x="848079" y="6093234"/>
                  <a:pt x="935634" y="6132361"/>
                  <a:pt x="1023188" y="6167932"/>
                </a:cubicBezTo>
                <a:cubicBezTo>
                  <a:pt x="1080552" y="6189274"/>
                  <a:pt x="1137916" y="6221287"/>
                  <a:pt x="1213395" y="6196388"/>
                </a:cubicBezTo>
                <a:cubicBezTo>
                  <a:pt x="1146974" y="6068335"/>
                  <a:pt x="1035266" y="6043434"/>
                  <a:pt x="944692" y="6004307"/>
                </a:cubicBezTo>
                <a:cubicBezTo>
                  <a:pt x="832982" y="5954508"/>
                  <a:pt x="766562" y="5862025"/>
                  <a:pt x="685045" y="5755314"/>
                </a:cubicBezTo>
                <a:cubicBezTo>
                  <a:pt x="766562" y="5726858"/>
                  <a:pt x="817887" y="5805112"/>
                  <a:pt x="884310" y="5801555"/>
                </a:cubicBezTo>
                <a:cubicBezTo>
                  <a:pt x="887328" y="5790884"/>
                  <a:pt x="893366" y="5769542"/>
                  <a:pt x="893366" y="5769542"/>
                </a:cubicBezTo>
                <a:cubicBezTo>
                  <a:pt x="784676" y="5712629"/>
                  <a:pt x="736372" y="5605917"/>
                  <a:pt x="718256" y="5474306"/>
                </a:cubicBezTo>
                <a:cubicBezTo>
                  <a:pt x="712218" y="5406721"/>
                  <a:pt x="672970" y="5385379"/>
                  <a:pt x="633720" y="5353367"/>
                </a:cubicBezTo>
                <a:cubicBezTo>
                  <a:pt x="500878" y="5243097"/>
                  <a:pt x="358980" y="5143500"/>
                  <a:pt x="247270" y="4994104"/>
                </a:cubicBezTo>
                <a:cubicBezTo>
                  <a:pt x="377094" y="5011889"/>
                  <a:pt x="479744" y="5111487"/>
                  <a:pt x="615606" y="5154171"/>
                </a:cubicBezTo>
                <a:cubicBezTo>
                  <a:pt x="506917" y="4990547"/>
                  <a:pt x="365016" y="4905177"/>
                  <a:pt x="235194" y="4805580"/>
                </a:cubicBezTo>
                <a:cubicBezTo>
                  <a:pt x="174810" y="4759339"/>
                  <a:pt x="120468" y="4702425"/>
                  <a:pt x="51026" y="4677526"/>
                </a:cubicBezTo>
                <a:cubicBezTo>
                  <a:pt x="26873" y="4670412"/>
                  <a:pt x="-15396" y="4652628"/>
                  <a:pt x="5740" y="4602828"/>
                </a:cubicBezTo>
                <a:cubicBezTo>
                  <a:pt x="23854" y="4560144"/>
                  <a:pt x="57065" y="4574373"/>
                  <a:pt x="87257" y="4585042"/>
                </a:cubicBezTo>
                <a:cubicBezTo>
                  <a:pt x="159715" y="4613499"/>
                  <a:pt x="238213" y="4613499"/>
                  <a:pt x="337844" y="4613499"/>
                </a:cubicBezTo>
                <a:cubicBezTo>
                  <a:pt x="253310" y="4478331"/>
                  <a:pt x="99332" y="4521016"/>
                  <a:pt x="26873" y="4378734"/>
                </a:cubicBezTo>
                <a:cubicBezTo>
                  <a:pt x="117448" y="4353835"/>
                  <a:pt x="186888" y="4403633"/>
                  <a:pt x="259346" y="4414305"/>
                </a:cubicBezTo>
                <a:cubicBezTo>
                  <a:pt x="325769" y="4424975"/>
                  <a:pt x="340863" y="4400076"/>
                  <a:pt x="325769" y="4321821"/>
                </a:cubicBezTo>
                <a:cubicBezTo>
                  <a:pt x="301616" y="4200882"/>
                  <a:pt x="337844" y="4140411"/>
                  <a:pt x="434458" y="4172424"/>
                </a:cubicBezTo>
                <a:cubicBezTo>
                  <a:pt x="525031" y="4204438"/>
                  <a:pt x="534089" y="4158196"/>
                  <a:pt x="509936" y="4090612"/>
                </a:cubicBezTo>
                <a:cubicBezTo>
                  <a:pt x="473706" y="3991015"/>
                  <a:pt x="512954" y="3912759"/>
                  <a:pt x="540128" y="3827390"/>
                </a:cubicBezTo>
                <a:cubicBezTo>
                  <a:pt x="582395" y="3699337"/>
                  <a:pt x="564281" y="3635309"/>
                  <a:pt x="476725" y="3539269"/>
                </a:cubicBezTo>
                <a:cubicBezTo>
                  <a:pt x="425400" y="3485914"/>
                  <a:pt x="374074" y="3439672"/>
                  <a:pt x="301616" y="3393429"/>
                </a:cubicBezTo>
                <a:cubicBezTo>
                  <a:pt x="467668" y="3368530"/>
                  <a:pt x="295577" y="3283162"/>
                  <a:pt x="352940" y="3229805"/>
                </a:cubicBezTo>
                <a:cubicBezTo>
                  <a:pt x="470686" y="3208463"/>
                  <a:pt x="564281" y="3379202"/>
                  <a:pt x="724294" y="3329402"/>
                </a:cubicBezTo>
                <a:cubicBezTo>
                  <a:pt x="531070" y="3183563"/>
                  <a:pt x="313691" y="3137322"/>
                  <a:pt x="171792" y="2941684"/>
                </a:cubicBezTo>
                <a:cubicBezTo>
                  <a:pt x="205002" y="2899000"/>
                  <a:pt x="238213" y="2941684"/>
                  <a:pt x="265385" y="2923898"/>
                </a:cubicBezTo>
                <a:cubicBezTo>
                  <a:pt x="265385" y="2913227"/>
                  <a:pt x="582395" y="2980812"/>
                  <a:pt x="600510" y="2703362"/>
                </a:cubicBezTo>
                <a:cubicBezTo>
                  <a:pt x="606548" y="2703362"/>
                  <a:pt x="612587" y="2703362"/>
                  <a:pt x="618624" y="2692689"/>
                </a:cubicBezTo>
                <a:cubicBezTo>
                  <a:pt x="651834" y="2653563"/>
                  <a:pt x="621644" y="2561080"/>
                  <a:pt x="675988" y="2553965"/>
                </a:cubicBezTo>
                <a:cubicBezTo>
                  <a:pt x="736372" y="2546851"/>
                  <a:pt x="793735" y="2514837"/>
                  <a:pt x="857136" y="2532623"/>
                </a:cubicBezTo>
                <a:cubicBezTo>
                  <a:pt x="905443" y="2546851"/>
                  <a:pt x="956768" y="2564636"/>
                  <a:pt x="1008094" y="2564636"/>
                </a:cubicBezTo>
                <a:cubicBezTo>
                  <a:pt x="1062438" y="2564636"/>
                  <a:pt x="1137916" y="2685576"/>
                  <a:pt x="1171128" y="2525509"/>
                </a:cubicBezTo>
                <a:cubicBezTo>
                  <a:pt x="1171128" y="2518395"/>
                  <a:pt x="1264720" y="2536181"/>
                  <a:pt x="1316045" y="2543294"/>
                </a:cubicBezTo>
                <a:cubicBezTo>
                  <a:pt x="1358314" y="2550408"/>
                  <a:pt x="1409640" y="2582422"/>
                  <a:pt x="1439830" y="2518395"/>
                </a:cubicBezTo>
                <a:cubicBezTo>
                  <a:pt x="1454926" y="2479267"/>
                  <a:pt x="1382466" y="2408126"/>
                  <a:pt x="1319065" y="2401012"/>
                </a:cubicBezTo>
                <a:cubicBezTo>
                  <a:pt x="1261702" y="2393898"/>
                  <a:pt x="1204338" y="2386784"/>
                  <a:pt x="1149994" y="2401012"/>
                </a:cubicBezTo>
                <a:cubicBezTo>
                  <a:pt x="1083572" y="2418796"/>
                  <a:pt x="1047342" y="2390340"/>
                  <a:pt x="1029227" y="2326314"/>
                </a:cubicBezTo>
                <a:cubicBezTo>
                  <a:pt x="1008094" y="2258731"/>
                  <a:pt x="968844" y="2223159"/>
                  <a:pt x="914500" y="2191146"/>
                </a:cubicBezTo>
                <a:cubicBezTo>
                  <a:pt x="781658" y="2112891"/>
                  <a:pt x="654854" y="2020407"/>
                  <a:pt x="509936" y="1974165"/>
                </a:cubicBezTo>
                <a:cubicBezTo>
                  <a:pt x="482764" y="1967051"/>
                  <a:pt x="449553" y="1952823"/>
                  <a:pt x="437476" y="1892353"/>
                </a:cubicBezTo>
                <a:cubicBezTo>
                  <a:pt x="829964" y="1984836"/>
                  <a:pt x="1186222" y="2223159"/>
                  <a:pt x="1590788" y="2208931"/>
                </a:cubicBezTo>
                <a:cubicBezTo>
                  <a:pt x="1482098" y="2134233"/>
                  <a:pt x="1352276" y="2130676"/>
                  <a:pt x="1234528" y="2077320"/>
                </a:cubicBezTo>
                <a:cubicBezTo>
                  <a:pt x="1319065" y="2038192"/>
                  <a:pt x="1397562" y="2080877"/>
                  <a:pt x="1476060" y="2102219"/>
                </a:cubicBezTo>
                <a:cubicBezTo>
                  <a:pt x="1542482" y="2120004"/>
                  <a:pt x="1602864" y="2123562"/>
                  <a:pt x="1608902" y="2013292"/>
                </a:cubicBezTo>
                <a:cubicBezTo>
                  <a:pt x="1608902" y="2002622"/>
                  <a:pt x="1608902" y="1995507"/>
                  <a:pt x="1608902" y="1984836"/>
                </a:cubicBezTo>
                <a:cubicBezTo>
                  <a:pt x="1584749" y="1938595"/>
                  <a:pt x="1551538" y="1917252"/>
                  <a:pt x="1509271" y="1903025"/>
                </a:cubicBezTo>
                <a:cubicBezTo>
                  <a:pt x="1485118" y="1895910"/>
                  <a:pt x="1451907" y="1881683"/>
                  <a:pt x="1451907" y="1849668"/>
                </a:cubicBezTo>
                <a:cubicBezTo>
                  <a:pt x="1454926" y="1728729"/>
                  <a:pt x="1373409" y="1693158"/>
                  <a:pt x="1294912" y="1657587"/>
                </a:cubicBezTo>
                <a:cubicBezTo>
                  <a:pt x="1337180" y="1597117"/>
                  <a:pt x="1373409" y="1639802"/>
                  <a:pt x="1406620" y="1636245"/>
                </a:cubicBezTo>
                <a:cubicBezTo>
                  <a:pt x="1427754" y="1632688"/>
                  <a:pt x="1448887" y="1629132"/>
                  <a:pt x="1448887" y="1597117"/>
                </a:cubicBezTo>
                <a:cubicBezTo>
                  <a:pt x="1448887" y="1572219"/>
                  <a:pt x="1439830" y="1540204"/>
                  <a:pt x="1418696" y="1540204"/>
                </a:cubicBezTo>
                <a:cubicBezTo>
                  <a:pt x="1285854" y="1536647"/>
                  <a:pt x="1210375" y="1365909"/>
                  <a:pt x="1071494" y="1365909"/>
                </a:cubicBezTo>
                <a:cubicBezTo>
                  <a:pt x="986960" y="1365909"/>
                  <a:pt x="1113764" y="1269868"/>
                  <a:pt x="1044324" y="1230741"/>
                </a:cubicBezTo>
                <a:cubicBezTo>
                  <a:pt x="1029227" y="1220069"/>
                  <a:pt x="1086591" y="1205842"/>
                  <a:pt x="1110744" y="1209399"/>
                </a:cubicBezTo>
                <a:cubicBezTo>
                  <a:pt x="1134897" y="1212955"/>
                  <a:pt x="1156032" y="1237855"/>
                  <a:pt x="1186222" y="1220069"/>
                </a:cubicBezTo>
                <a:cubicBezTo>
                  <a:pt x="1201318" y="1156043"/>
                  <a:pt x="1162069" y="1131144"/>
                  <a:pt x="1125840" y="1113358"/>
                </a:cubicBezTo>
                <a:cubicBezTo>
                  <a:pt x="1047342" y="1070674"/>
                  <a:pt x="968844" y="1020875"/>
                  <a:pt x="881290" y="1006647"/>
                </a:cubicBezTo>
                <a:cubicBezTo>
                  <a:pt x="851099" y="1003089"/>
                  <a:pt x="832982" y="985305"/>
                  <a:pt x="836002" y="949734"/>
                </a:cubicBezTo>
                <a:cubicBezTo>
                  <a:pt x="842040" y="903491"/>
                  <a:pt x="872232" y="917720"/>
                  <a:pt x="896385" y="921277"/>
                </a:cubicBezTo>
                <a:cubicBezTo>
                  <a:pt x="911482" y="924835"/>
                  <a:pt x="926577" y="935506"/>
                  <a:pt x="941672" y="910606"/>
                </a:cubicBezTo>
                <a:cubicBezTo>
                  <a:pt x="588434" y="658055"/>
                  <a:pt x="401247" y="672284"/>
                  <a:pt x="5740" y="465975"/>
                </a:cubicBezTo>
                <a:cubicBezTo>
                  <a:pt x="93294" y="426847"/>
                  <a:pt x="156696" y="455303"/>
                  <a:pt x="217079" y="462417"/>
                </a:cubicBezTo>
                <a:cubicBezTo>
                  <a:pt x="368036" y="480203"/>
                  <a:pt x="274442" y="512216"/>
                  <a:pt x="425400" y="533558"/>
                </a:cubicBezTo>
                <a:cubicBezTo>
                  <a:pt x="497860" y="544229"/>
                  <a:pt x="564281" y="579800"/>
                  <a:pt x="645798" y="522887"/>
                </a:cubicBezTo>
                <a:cubicBezTo>
                  <a:pt x="700142" y="483759"/>
                  <a:pt x="787696" y="526444"/>
                  <a:pt x="854118" y="558458"/>
                </a:cubicBezTo>
                <a:cubicBezTo>
                  <a:pt x="908462" y="586915"/>
                  <a:pt x="962806" y="594028"/>
                  <a:pt x="1035266" y="558458"/>
                </a:cubicBezTo>
                <a:cubicBezTo>
                  <a:pt x="968844" y="537116"/>
                  <a:pt x="917520" y="519330"/>
                  <a:pt x="866193" y="505101"/>
                </a:cubicBezTo>
                <a:cubicBezTo>
                  <a:pt x="823926" y="494431"/>
                  <a:pt x="799772" y="469532"/>
                  <a:pt x="802792" y="416176"/>
                </a:cubicBezTo>
                <a:cubicBezTo>
                  <a:pt x="802792" y="387720"/>
                  <a:pt x="793735" y="348592"/>
                  <a:pt x="823926" y="334364"/>
                </a:cubicBezTo>
                <a:cubicBezTo>
                  <a:pt x="848079" y="320135"/>
                  <a:pt x="881290" y="334364"/>
                  <a:pt x="893366" y="359262"/>
                </a:cubicBezTo>
                <a:cubicBezTo>
                  <a:pt x="908462" y="405504"/>
                  <a:pt x="923557" y="448189"/>
                  <a:pt x="974883" y="451747"/>
                </a:cubicBezTo>
                <a:cubicBezTo>
                  <a:pt x="1044324" y="458860"/>
                  <a:pt x="1005074" y="430405"/>
                  <a:pt x="992998" y="394834"/>
                </a:cubicBezTo>
                <a:cubicBezTo>
                  <a:pt x="980921" y="355706"/>
                  <a:pt x="1017152" y="345034"/>
                  <a:pt x="1041304" y="352148"/>
                </a:cubicBezTo>
                <a:cubicBezTo>
                  <a:pt x="1131878" y="384162"/>
                  <a:pt x="1225472" y="327250"/>
                  <a:pt x="1319065" y="373491"/>
                </a:cubicBezTo>
                <a:cubicBezTo>
                  <a:pt x="1294912" y="259665"/>
                  <a:pt x="1243586" y="209867"/>
                  <a:pt x="1134897" y="192082"/>
                </a:cubicBezTo>
                <a:cubicBezTo>
                  <a:pt x="1095648" y="188525"/>
                  <a:pt x="1053380" y="195638"/>
                  <a:pt x="1017152" y="163625"/>
                </a:cubicBezTo>
                <a:cubicBezTo>
                  <a:pt x="996016" y="145839"/>
                  <a:pt x="974883" y="124497"/>
                  <a:pt x="989979" y="88927"/>
                </a:cubicBezTo>
                <a:cubicBezTo>
                  <a:pt x="999036" y="64027"/>
                  <a:pt x="1023188" y="64027"/>
                  <a:pt x="1044324" y="71141"/>
                </a:cubicBezTo>
                <a:cubicBezTo>
                  <a:pt x="1131878" y="110269"/>
                  <a:pt x="1225472" y="120941"/>
                  <a:pt x="1316045" y="135168"/>
                </a:cubicBezTo>
                <a:cubicBezTo>
                  <a:pt x="1331142" y="138725"/>
                  <a:pt x="1346237" y="145839"/>
                  <a:pt x="1361334" y="110269"/>
                </a:cubicBezTo>
                <a:cubicBezTo>
                  <a:pt x="1255664" y="78255"/>
                  <a:pt x="1153012" y="35571"/>
                  <a:pt x="1047342" y="0"/>
                </a:cubicBezTo>
                <a:close/>
              </a:path>
            </a:pathLst>
          </a:cu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733513"/>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183565937"/>
              </p:ext>
            </p:extLst>
          </p:nvPr>
        </p:nvGraphicFramePr>
        <p:xfrm>
          <a:off x="533400" y="818976"/>
          <a:ext cx="8610600" cy="62391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itle 2">
            <a:extLst>
              <a:ext uri="{FF2B5EF4-FFF2-40B4-BE49-F238E27FC236}">
                <a16:creationId xmlns:a16="http://schemas.microsoft.com/office/drawing/2014/main" id="{6024E2BC-F4C6-411A-8C81-820D8D0ACF9C}"/>
              </a:ext>
            </a:extLst>
          </p:cNvPr>
          <p:cNvSpPr txBox="1">
            <a:spLocks/>
          </p:cNvSpPr>
          <p:nvPr/>
        </p:nvSpPr>
        <p:spPr>
          <a:xfrm>
            <a:off x="6050544" y="35868"/>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3" name="TextBox 12">
            <a:extLst>
              <a:ext uri="{FF2B5EF4-FFF2-40B4-BE49-F238E27FC236}">
                <a16:creationId xmlns:a16="http://schemas.microsoft.com/office/drawing/2014/main" id="{791B5451-6031-4672-AA90-97FD5BCEB436}"/>
              </a:ext>
            </a:extLst>
          </p:cNvPr>
          <p:cNvSpPr txBox="1"/>
          <p:nvPr/>
        </p:nvSpPr>
        <p:spPr>
          <a:xfrm>
            <a:off x="152400" y="-1"/>
            <a:ext cx="2286000" cy="618918"/>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ctr"/>
            <a:r>
              <a:rPr lang="en-US" sz="3600" b="1" cap="small" dirty="0">
                <a:solidFill>
                  <a:schemeClr val="bg1"/>
                </a:solidFill>
                <a:latin typeface="Gotham Book"/>
              </a:rPr>
              <a:t>Context</a:t>
            </a:r>
          </a:p>
        </p:txBody>
      </p:sp>
      <p:grpSp>
        <p:nvGrpSpPr>
          <p:cNvPr id="3" name="Group 2">
            <a:extLst>
              <a:ext uri="{FF2B5EF4-FFF2-40B4-BE49-F238E27FC236}">
                <a16:creationId xmlns:a16="http://schemas.microsoft.com/office/drawing/2014/main" id="{96CA6AAC-84DC-47BF-C4F9-7A6A62A67288}"/>
              </a:ext>
            </a:extLst>
          </p:cNvPr>
          <p:cNvGrpSpPr/>
          <p:nvPr/>
        </p:nvGrpSpPr>
        <p:grpSpPr>
          <a:xfrm>
            <a:off x="4179544" y="1411892"/>
            <a:ext cx="4807847" cy="5292033"/>
            <a:chOff x="2778207" y="311356"/>
            <a:chExt cx="5583175" cy="4709299"/>
          </a:xfrm>
          <a:solidFill>
            <a:schemeClr val="bg1">
              <a:alpha val="20000"/>
            </a:schemeClr>
          </a:solidFill>
        </p:grpSpPr>
        <p:sp>
          <p:nvSpPr>
            <p:cNvPr id="4" name="Rectangle: Top Corners Rounded 3">
              <a:extLst>
                <a:ext uri="{FF2B5EF4-FFF2-40B4-BE49-F238E27FC236}">
                  <a16:creationId xmlns:a16="http://schemas.microsoft.com/office/drawing/2014/main" id="{22E2A709-2D2F-F1D8-4802-3A433DD7170A}"/>
                </a:ext>
              </a:extLst>
            </p:cNvPr>
            <p:cNvSpPr/>
            <p:nvPr/>
          </p:nvSpPr>
          <p:spPr>
            <a:xfrm rot="5400000">
              <a:off x="3208134" y="-118571"/>
              <a:ext cx="4709299" cy="5569153"/>
            </a:xfrm>
            <a:prstGeom prst="round2SameRect">
              <a:avLst>
                <a:gd name="adj1" fmla="val 16667"/>
                <a:gd name="adj2" fmla="val 4161"/>
              </a:avLst>
            </a:prstGeom>
            <a:grp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5" name="Rectangle: Top Corners Rounded 4">
              <a:extLst>
                <a:ext uri="{FF2B5EF4-FFF2-40B4-BE49-F238E27FC236}">
                  <a16:creationId xmlns:a16="http://schemas.microsoft.com/office/drawing/2014/main" id="{A13DE7FC-F7CA-074C-DCB4-9DC0AB33048D}"/>
                </a:ext>
              </a:extLst>
            </p:cNvPr>
            <p:cNvSpPr txBox="1"/>
            <p:nvPr/>
          </p:nvSpPr>
          <p:spPr>
            <a:xfrm>
              <a:off x="2792228" y="571835"/>
              <a:ext cx="5569154" cy="4249521"/>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45720" rIns="91440" bIns="45720" numCol="1" spcCol="1270" anchor="ctr" anchorCtr="0">
              <a:noAutofit/>
            </a:bodyPr>
            <a:lstStyle/>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Luke wrote the Gospel that bears his name and the book of Acts. For the writing of Acts, Luke is thought to have been an eyewitness to some of the events he records (for instance, when he might have accompanied Paul on his travels beginning in Acts 16:10). But Luke was not an apostle or an eyewitness to the events of his Gospel. It is generally supposed that he became a believer sometime after Jesus’ ascension and the events of the Pentecost festival that followed (Acts 2:1–47). </a:t>
              </a:r>
            </a:p>
            <a:p>
              <a:pPr marL="0" marR="0">
                <a:lnSpc>
                  <a:spcPct val="107000"/>
                </a:lnSpc>
                <a:spcBef>
                  <a:spcPts val="0"/>
                </a:spcBef>
                <a:spcAft>
                  <a:spcPts val="0"/>
                </a:spcAft>
              </a:pPr>
              <a:endParaRPr lang="en-US" sz="1400" b="1" kern="100" dirty="0">
                <a:solidFill>
                  <a:srgbClr val="002060"/>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kern="100" dirty="0">
                  <a:solidFill>
                    <a:srgbClr val="002060"/>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For his Gospel, Luke says that he relies on “eyewitnesses and servants of the word . . . carefully [investigating] everything from the beginning” in order to write his Gospel (Luke 1:2–3). And from the evidence, it can safely be assumed that Mary, the mother of Jesus, was one of those eyewitnesses.  In particular, it is likely that most of Luke 1–2, including numerous details unique to Luke’s account (for instance, Mary’s relationship to Elizabeth and John the Baptist [1:39–55], Mary’s song to God [1:46–55], the birth of Jesus [2:1–20], and the dedication of Jesus in the temple [2:22– 38]) came directly from Mary’s witness. We can almost think of this as citing a source when Luke says, “[Jesus’] mother treasured all these things in her heart” (2:51). </a:t>
              </a:r>
            </a:p>
          </p:txBody>
        </p:sp>
      </p:grpSp>
      <p:sp>
        <p:nvSpPr>
          <p:cNvPr id="8" name="Slide Number Placeholder 7">
            <a:extLst>
              <a:ext uri="{FF2B5EF4-FFF2-40B4-BE49-F238E27FC236}">
                <a16:creationId xmlns:a16="http://schemas.microsoft.com/office/drawing/2014/main" id="{B95AFCE5-E588-DCF9-1F2E-B6C7CB6531F2}"/>
              </a:ext>
            </a:extLst>
          </p:cNvPr>
          <p:cNvSpPr>
            <a:spLocks noGrp="1"/>
          </p:cNvSpPr>
          <p:nvPr>
            <p:ph type="sldNum" sz="quarter" idx="2"/>
          </p:nvPr>
        </p:nvSpPr>
        <p:spPr>
          <a:xfrm>
            <a:off x="-152400" y="6338800"/>
            <a:ext cx="609600" cy="365125"/>
          </a:xfrm>
        </p:spPr>
        <p:txBody>
          <a:bodyPr/>
          <a:lstStyle/>
          <a:p>
            <a:fld id="{86CB4B4D-7CA3-9044-876B-883B54F8677D}" type="slidenum">
              <a:rPr lang="en-US" smtClean="0">
                <a:solidFill>
                  <a:srgbClr val="002060"/>
                </a:solidFill>
                <a:latin typeface="Arial Black" panose="020B0A04020102020204" pitchFamily="34" charset="0"/>
              </a:rPr>
              <a:pPr/>
              <a:t>10</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4306884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07AD64C-FC05-ADAD-999D-CEFB3D5D6765}"/>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l="12473" r="12473"/>
          <a:stretch/>
        </p:blipFill>
        <p:spPr>
          <a:xfrm>
            <a:off x="8626" y="-319078"/>
            <a:ext cx="9150588" cy="6857990"/>
          </a:xfrm>
          <a:prstGeom prst="rect">
            <a:avLst/>
          </a:pr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304800" y="727245"/>
            <a:ext cx="8503920"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15D1B97-56F5-478F-B4EC-D48D2F8BF465}"/>
              </a:ext>
            </a:extLst>
          </p:cNvPr>
          <p:cNvSpPr txBox="1"/>
          <p:nvPr/>
        </p:nvSpPr>
        <p:spPr>
          <a:xfrm>
            <a:off x="5437088" y="1566467"/>
            <a:ext cx="3722126" cy="3769173"/>
          </a:xfrm>
          <a:prstGeom prst="rect">
            <a:avLst/>
          </a:prstGeom>
          <a:noFill/>
        </p:spPr>
        <p:txBody>
          <a:bodyPr wrap="square">
            <a:spAutoFit/>
          </a:bodyPr>
          <a:lstStyle/>
          <a:p>
            <a:pPr marL="0" marR="0">
              <a:lnSpc>
                <a:spcPct val="107000"/>
              </a:lnSpc>
              <a:spcBef>
                <a:spcPts val="0"/>
              </a:spcBef>
              <a:spcAft>
                <a:spcPts val="0"/>
              </a:spcAft>
            </a:pPr>
            <a:r>
              <a:rPr lang="en-US" sz="16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The narratives of Matthew, Mark, and Luke tell about only one trip that Jesus makes to Jerusalem, and this is the visit which precipitates His death. But in John’s Gospel, Jesus is shown to have attended the temple on numerous occasions during His ministry (John 2:13; 5:1; 10:22; 12:1).  That information tells us more about Jesus’ relationship to Jerusalem and the temple. It suggests that the habit of attending Jewish festivals, which Jesus learned from His parents (Luke 2:41), is a habit that Jesus continued throughout His adult life. </a:t>
            </a:r>
          </a:p>
        </p:txBody>
      </p:sp>
      <p:sp>
        <p:nvSpPr>
          <p:cNvPr id="12" name="TextBox 11">
            <a:extLst>
              <a:ext uri="{FF2B5EF4-FFF2-40B4-BE49-F238E27FC236}">
                <a16:creationId xmlns:a16="http://schemas.microsoft.com/office/drawing/2014/main" id="{336017A2-6238-4472-AB01-0D6A81736A25}"/>
              </a:ext>
            </a:extLst>
          </p:cNvPr>
          <p:cNvSpPr txBox="1"/>
          <p:nvPr/>
        </p:nvSpPr>
        <p:spPr>
          <a:xfrm>
            <a:off x="152400" y="-1"/>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latin typeface="Gotham Book"/>
              </a:rPr>
              <a:t>LESSON OUTLINE</a:t>
            </a:r>
          </a:p>
        </p:txBody>
      </p:sp>
      <p:sp>
        <p:nvSpPr>
          <p:cNvPr id="13" name="Title 2">
            <a:extLst>
              <a:ext uri="{FF2B5EF4-FFF2-40B4-BE49-F238E27FC236}">
                <a16:creationId xmlns:a16="http://schemas.microsoft.com/office/drawing/2014/main" id="{EF2794D5-5751-4E32-A782-6D6C95906AC2}"/>
              </a:ext>
            </a:extLst>
          </p:cNvPr>
          <p:cNvSpPr txBox="1">
            <a:spLocks/>
          </p:cNvSpPr>
          <p:nvPr/>
        </p:nvSpPr>
        <p:spPr>
          <a:xfrm>
            <a:off x="6050544" y="35868"/>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3" name="TextBox 2">
            <a:extLst>
              <a:ext uri="{FF2B5EF4-FFF2-40B4-BE49-F238E27FC236}">
                <a16:creationId xmlns:a16="http://schemas.microsoft.com/office/drawing/2014/main" id="{F914BB66-84ED-1094-0172-15CDECA55F9D}"/>
              </a:ext>
            </a:extLst>
          </p:cNvPr>
          <p:cNvSpPr txBox="1"/>
          <p:nvPr/>
        </p:nvSpPr>
        <p:spPr>
          <a:xfrm>
            <a:off x="153838" y="807833"/>
            <a:ext cx="4265762" cy="5448736"/>
          </a:xfrm>
          <a:prstGeom prst="rect">
            <a:avLst/>
          </a:prstGeom>
          <a:noFill/>
        </p:spPr>
        <p:txBody>
          <a:bodyPr wrap="square">
            <a:spAutoFit/>
          </a:bodyPr>
          <a:lstStyle/>
          <a:p>
            <a:pPr marL="0" marR="0">
              <a:lnSpc>
                <a:spcPct val="107000"/>
              </a:lnSpc>
              <a:spcBef>
                <a:spcPts val="0"/>
              </a:spcBef>
              <a:spcAft>
                <a:spcPts val="0"/>
              </a:spcAft>
            </a:pPr>
            <a:r>
              <a:rPr lang="en-US" b="1" u="heavy" cap="small"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More on “My Father’s House”</a:t>
            </a:r>
          </a:p>
          <a:p>
            <a:pPr marL="0" marR="0">
              <a:lnSpc>
                <a:spcPct val="107000"/>
              </a:lnSpc>
              <a:spcBef>
                <a:spcPts val="0"/>
              </a:spcBef>
              <a:spcAft>
                <a:spcPts val="0"/>
              </a:spcAft>
            </a:pPr>
            <a:r>
              <a:rPr lang="en-US" sz="16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Although it was not the original temple of King Solomon’s day (that original temple is destroyed by the Babylonians in 586 BC), the temple of Jesus’ day was magnificent in its own right and a place where the presence of God resided (compare 2 Chron. 7:1). Later, Jesus will be critical of the temple and its priesthood; but the site remained the center of worship for God’s people, even after Jesus ascended to heaven (Acts 2:46).</a:t>
            </a:r>
            <a:r>
              <a:rPr lang="en-US" sz="4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didn’t simply want to be at the temple.  He says He “must” be there (v. 49 KJV). It is not only a deep human desire to be in God’s presence, although that certainly was true as well.  More importantly, even at this young age Jesus recognizes that it is His responsibility, as the Son of God, to be in this holy place, attending to the Father’s matters. Jesus enjoyed discussing Scripture. </a:t>
            </a:r>
          </a:p>
        </p:txBody>
      </p:sp>
      <p:sp>
        <p:nvSpPr>
          <p:cNvPr id="4" name="Slide Number Placeholder 7">
            <a:extLst>
              <a:ext uri="{FF2B5EF4-FFF2-40B4-BE49-F238E27FC236}">
                <a16:creationId xmlns:a16="http://schemas.microsoft.com/office/drawing/2014/main" id="{E5E3AC96-B3F2-CD84-9B79-FF3739BB85B4}"/>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chemeClr val="bg1"/>
                </a:solidFill>
                <a:latin typeface="Arial Black" panose="020B0A04020102020204" pitchFamily="34" charset="0"/>
              </a:rPr>
              <a:pPr/>
              <a:t>11</a:t>
            </a:fld>
            <a:endParaRPr lang="en-US" dirty="0">
              <a:solidFill>
                <a:schemeClr val="bg1"/>
              </a:solidFill>
              <a:latin typeface="Arial Black" panose="020B0A04020102020204" pitchFamily="34" charset="0"/>
            </a:endParaRPr>
          </a:p>
        </p:txBody>
      </p:sp>
      <p:sp>
        <p:nvSpPr>
          <p:cNvPr id="6" name="TextBox 5">
            <a:extLst>
              <a:ext uri="{FF2B5EF4-FFF2-40B4-BE49-F238E27FC236}">
                <a16:creationId xmlns:a16="http://schemas.microsoft.com/office/drawing/2014/main" id="{1DB1E434-EA2C-B81C-7327-1A6E654B77EB}"/>
              </a:ext>
            </a:extLst>
          </p:cNvPr>
          <p:cNvSpPr txBox="1"/>
          <p:nvPr/>
        </p:nvSpPr>
        <p:spPr>
          <a:xfrm>
            <a:off x="5562599" y="856963"/>
            <a:ext cx="3516573" cy="671915"/>
          </a:xfrm>
          <a:prstGeom prst="rect">
            <a:avLst/>
          </a:prstGeom>
          <a:noFill/>
        </p:spPr>
        <p:txBody>
          <a:bodyPr wrap="square">
            <a:spAutoFit/>
          </a:bodyPr>
          <a:lstStyle/>
          <a:p>
            <a:pPr marL="0" marR="0">
              <a:lnSpc>
                <a:spcPct val="107000"/>
              </a:lnSpc>
              <a:spcBef>
                <a:spcPts val="0"/>
              </a:spcBef>
              <a:spcAft>
                <a:spcPts val="0"/>
              </a:spcAft>
            </a:pPr>
            <a:r>
              <a:rPr lang="en-US" b="1" u="heavy" cap="small"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Continues to Attend</a:t>
            </a:r>
          </a:p>
          <a:p>
            <a:pPr marL="0" marR="0">
              <a:lnSpc>
                <a:spcPct val="107000"/>
              </a:lnSpc>
              <a:spcBef>
                <a:spcPts val="0"/>
              </a:spcBef>
              <a:spcAft>
                <a:spcPts val="0"/>
              </a:spcAft>
            </a:pPr>
            <a:r>
              <a:rPr lang="en-US" b="1" u="heavy" cap="small"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Festivals in Jerusalem</a:t>
            </a:r>
          </a:p>
        </p:txBody>
      </p:sp>
    </p:spTree>
    <p:extLst>
      <p:ext uri="{BB962C8B-B14F-4D97-AF65-F5344CB8AC3E}">
        <p14:creationId xmlns:p14="http://schemas.microsoft.com/office/powerpoint/2010/main" val="2218497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BEBBD11-E05E-3501-0192-71B2F38F8A2E}"/>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l="1425" r="1425"/>
          <a:stretch/>
        </p:blipFill>
        <p:spPr>
          <a:xfrm>
            <a:off x="-457200" y="1253665"/>
            <a:ext cx="9829800" cy="5691500"/>
          </a:xfrm>
          <a:custGeom>
            <a:avLst/>
            <a:gdLst/>
            <a:ahLst/>
            <a:cxnLst/>
            <a:rect l="l" t="t" r="r" b="b"/>
            <a:pathLst>
              <a:path w="9948672" h="6858000">
                <a:moveTo>
                  <a:pt x="1593452" y="0"/>
                </a:moveTo>
                <a:lnTo>
                  <a:pt x="8355220" y="0"/>
                </a:lnTo>
                <a:lnTo>
                  <a:pt x="8491722" y="130333"/>
                </a:lnTo>
                <a:cubicBezTo>
                  <a:pt x="9391900" y="1031820"/>
                  <a:pt x="9948672" y="2277214"/>
                  <a:pt x="9948672" y="3652838"/>
                </a:cubicBezTo>
                <a:cubicBezTo>
                  <a:pt x="9948672" y="4856509"/>
                  <a:pt x="9522393" y="5960473"/>
                  <a:pt x="8812775" y="6821583"/>
                </a:cubicBezTo>
                <a:lnTo>
                  <a:pt x="8781276" y="6858000"/>
                </a:lnTo>
                <a:lnTo>
                  <a:pt x="1167397" y="6858000"/>
                </a:lnTo>
                <a:lnTo>
                  <a:pt x="1135897" y="6821583"/>
                </a:lnTo>
                <a:cubicBezTo>
                  <a:pt x="426279" y="5960473"/>
                  <a:pt x="0" y="4856509"/>
                  <a:pt x="0" y="3652838"/>
                </a:cubicBezTo>
                <a:cubicBezTo>
                  <a:pt x="0" y="2277214"/>
                  <a:pt x="556772" y="1031820"/>
                  <a:pt x="1456950" y="130333"/>
                </a:cubicBezTo>
                <a:close/>
              </a:path>
            </a:pathLst>
          </a:custGeom>
        </p:spPr>
      </p:pic>
      <p:cxnSp>
        <p:nvCxnSpPr>
          <p:cNvPr id="15" name="Straight Connector 14">
            <a:extLst>
              <a:ext uri="{FF2B5EF4-FFF2-40B4-BE49-F238E27FC236}">
                <a16:creationId xmlns:a16="http://schemas.microsoft.com/office/drawing/2014/main" id="{BC2B38BF-1A47-459D-87EB-87E2FF84AAA4}"/>
              </a:ext>
            </a:extLst>
          </p:cNvPr>
          <p:cNvCxnSpPr>
            <a:cxnSpLocks/>
          </p:cNvCxnSpPr>
          <p:nvPr/>
        </p:nvCxnSpPr>
        <p:spPr>
          <a:xfrm>
            <a:off x="-117350" y="775678"/>
            <a:ext cx="9372600" cy="2166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Line 10">
            <a:extLst>
              <a:ext uri="{FF2B5EF4-FFF2-40B4-BE49-F238E27FC236}">
                <a16:creationId xmlns:a16="http://schemas.microsoft.com/office/drawing/2014/main" id="{31A16FEB-443E-4763-A54F-08668CDCC13B}"/>
              </a:ext>
            </a:extLst>
          </p:cNvPr>
          <p:cNvSpPr>
            <a:spLocks noChangeShapeType="1"/>
          </p:cNvSpPr>
          <p:nvPr/>
        </p:nvSpPr>
        <p:spPr bwMode="auto">
          <a:xfrm>
            <a:off x="-243842" y="7206958"/>
            <a:ext cx="9579769" cy="0"/>
          </a:xfrm>
          <a:prstGeom prst="line">
            <a:avLst/>
          </a:prstGeom>
          <a:ln w="76200">
            <a:solidFill>
              <a:schemeClr val="bg1"/>
            </a:solidFill>
            <a:headEnd/>
            <a:tailEnd/>
          </a:ln>
        </p:spPr>
        <p:style>
          <a:lnRef idx="1">
            <a:schemeClr val="accent3"/>
          </a:lnRef>
          <a:fillRef idx="0">
            <a:schemeClr val="accent3"/>
          </a:fillRef>
          <a:effectRef idx="0">
            <a:schemeClr val="accent3"/>
          </a:effectRef>
          <a:fontRef idx="minor">
            <a:schemeClr val="tx1"/>
          </a:fontRef>
        </p:style>
        <p:txBody>
          <a:bodyPr lIns="64291" tIns="32146" rIns="64291" bIns="32146"/>
          <a:lstStyle/>
          <a:p>
            <a:pPr algn="l"/>
            <a:endParaRPr lang="en-US" sz="1400" b="1" dirty="0">
              <a:ln>
                <a:solidFill>
                  <a:schemeClr val="accent3">
                    <a:shade val="95000"/>
                    <a:satMod val="104999"/>
                  </a:schemeClr>
                </a:solidFill>
              </a:ln>
              <a:solidFill>
                <a:srgbClr val="002060"/>
              </a:solidFill>
              <a:effectLst>
                <a:outerShdw blurRad="38100" dist="38100" dir="2700000" algn="tl">
                  <a:srgbClr val="000000">
                    <a:alpha val="43137"/>
                  </a:srgbClr>
                </a:outerShdw>
              </a:effectLst>
              <a:latin typeface="Gotham Book"/>
            </a:endParaRPr>
          </a:p>
        </p:txBody>
      </p:sp>
      <p:sp>
        <p:nvSpPr>
          <p:cNvPr id="11" name="Line 10">
            <a:extLst>
              <a:ext uri="{FF2B5EF4-FFF2-40B4-BE49-F238E27FC236}">
                <a16:creationId xmlns:a16="http://schemas.microsoft.com/office/drawing/2014/main" id="{379A229C-C67B-48C4-B089-50C5FB50395E}"/>
              </a:ext>
            </a:extLst>
          </p:cNvPr>
          <p:cNvSpPr>
            <a:spLocks noChangeShapeType="1"/>
          </p:cNvSpPr>
          <p:nvPr/>
        </p:nvSpPr>
        <p:spPr bwMode="auto">
          <a:xfrm flipV="1">
            <a:off x="-243842" y="7188294"/>
            <a:ext cx="9735312" cy="64384"/>
          </a:xfrm>
          <a:prstGeom prst="line">
            <a:avLst/>
          </a:prstGeom>
          <a:noFill/>
          <a:ln w="77063">
            <a:solidFill>
              <a:schemeClr val="bg1"/>
            </a:solidFill>
            <a:round/>
            <a:headEnd/>
            <a:tailEnd/>
          </a:ln>
        </p:spPr>
        <p:txBody>
          <a:bodyPr lIns="64291" tIns="32146" rIns="64291" bIns="32146"/>
          <a:lstStyle/>
          <a:p>
            <a:pPr algn="l"/>
            <a:endParaRPr lang="en-US" sz="1400" b="1" dirty="0">
              <a:solidFill>
                <a:srgbClr val="002060"/>
              </a:solidFill>
              <a:effectLst>
                <a:outerShdw blurRad="38100" dist="38100" dir="2700000" algn="tl">
                  <a:srgbClr val="000000">
                    <a:alpha val="43137"/>
                  </a:srgbClr>
                </a:outerShdw>
              </a:effectLst>
              <a:latin typeface="Gotham Book"/>
            </a:endParaRPr>
          </a:p>
        </p:txBody>
      </p:sp>
      <p:graphicFrame>
        <p:nvGraphicFramePr>
          <p:cNvPr id="10" name="Diagram 9">
            <a:extLst>
              <a:ext uri="{FF2B5EF4-FFF2-40B4-BE49-F238E27FC236}">
                <a16:creationId xmlns:a16="http://schemas.microsoft.com/office/drawing/2014/main" id="{2413A107-B80F-4DC7-BB36-554AF428FA14}"/>
              </a:ext>
            </a:extLst>
          </p:cNvPr>
          <p:cNvGraphicFramePr/>
          <p:nvPr>
            <p:extLst>
              <p:ext uri="{D42A27DB-BD31-4B8C-83A1-F6EECF244321}">
                <p14:modId xmlns:p14="http://schemas.microsoft.com/office/powerpoint/2010/main" val="1376948013"/>
              </p:ext>
            </p:extLst>
          </p:nvPr>
        </p:nvGraphicFramePr>
        <p:xfrm>
          <a:off x="152400" y="727330"/>
          <a:ext cx="8763000" cy="61961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extBox 11">
            <a:extLst>
              <a:ext uri="{FF2B5EF4-FFF2-40B4-BE49-F238E27FC236}">
                <a16:creationId xmlns:a16="http://schemas.microsoft.com/office/drawing/2014/main" id="{B6D6F4DB-F4A2-4A59-A728-3372F559CAF0}"/>
              </a:ext>
            </a:extLst>
          </p:cNvPr>
          <p:cNvSpPr txBox="1"/>
          <p:nvPr/>
        </p:nvSpPr>
        <p:spPr>
          <a:xfrm>
            <a:off x="111250" y="13677"/>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latin typeface="Gotham Book"/>
              </a:rPr>
              <a:t>LESSON OUTLINE</a:t>
            </a:r>
          </a:p>
        </p:txBody>
      </p:sp>
      <p:sp>
        <p:nvSpPr>
          <p:cNvPr id="13" name="Title 2">
            <a:extLst>
              <a:ext uri="{FF2B5EF4-FFF2-40B4-BE49-F238E27FC236}">
                <a16:creationId xmlns:a16="http://schemas.microsoft.com/office/drawing/2014/main" id="{0DA8F655-500F-45D9-B966-5ED1F772BDED}"/>
              </a:ext>
            </a:extLst>
          </p:cNvPr>
          <p:cNvSpPr txBox="1">
            <a:spLocks/>
          </p:cNvSpPr>
          <p:nvPr/>
        </p:nvSpPr>
        <p:spPr>
          <a:xfrm>
            <a:off x="6009394" y="49546"/>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3" name="TextBox 2">
            <a:extLst>
              <a:ext uri="{FF2B5EF4-FFF2-40B4-BE49-F238E27FC236}">
                <a16:creationId xmlns:a16="http://schemas.microsoft.com/office/drawing/2014/main" id="{A6E46144-55CC-1954-BA35-D3137A2B170A}"/>
              </a:ext>
            </a:extLst>
          </p:cNvPr>
          <p:cNvSpPr txBox="1"/>
          <p:nvPr/>
        </p:nvSpPr>
        <p:spPr>
          <a:xfrm>
            <a:off x="712860" y="1419728"/>
            <a:ext cx="4839333" cy="4823052"/>
          </a:xfrm>
          <a:prstGeom prst="rect">
            <a:avLst/>
          </a:prstGeom>
          <a:noFill/>
        </p:spPr>
        <p:txBody>
          <a:bodyPr wrap="square">
            <a:spAutoFit/>
          </a:bodyPr>
          <a:lstStyle/>
          <a:p>
            <a:pPr marL="0" marR="0">
              <a:lnSpc>
                <a:spcPct val="107000"/>
              </a:lnSpc>
              <a:spcBef>
                <a:spcPts val="0"/>
              </a:spcBef>
              <a:spcAft>
                <a:spcPts val="0"/>
              </a:spcAft>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41 Now his parents went to Jerusalem every year at the feast of the </a:t>
            </a:r>
            <a:r>
              <a:rPr lang="en-US" sz="1600" b="1" kern="100" dirty="0" err="1">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passover</a:t>
            </a: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42 And when he was twelve years old, they went up to Jerusalem after the custom of the feast.  </a:t>
            </a:r>
          </a:p>
          <a:p>
            <a:pPr marL="0" marR="0">
              <a:lnSpc>
                <a:spcPct val="107000"/>
              </a:lnSpc>
              <a:spcBef>
                <a:spcPts val="0"/>
              </a:spcBef>
              <a:spcAft>
                <a:spcPts val="0"/>
              </a:spcAft>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43 And when they had fulfilled the days, as they returned, the child Jesus tarried behind in Jerusalem; and Joseph and his mother knew not of it. </a:t>
            </a:r>
          </a:p>
          <a:p>
            <a:pPr marL="0" marR="0">
              <a:lnSpc>
                <a:spcPct val="107000"/>
              </a:lnSpc>
              <a:spcBef>
                <a:spcPts val="0"/>
              </a:spcBef>
              <a:spcAft>
                <a:spcPts val="0"/>
              </a:spcAft>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44 But they, supposing him to have been in the company, went a day’s journey; and they sought him among their kinsfolk and acquaintance. </a:t>
            </a:r>
          </a:p>
          <a:p>
            <a:pPr marL="0" marR="0">
              <a:lnSpc>
                <a:spcPct val="107000"/>
              </a:lnSpc>
              <a:spcBef>
                <a:spcPts val="0"/>
              </a:spcBef>
              <a:spcAft>
                <a:spcPts val="0"/>
              </a:spcAft>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45 And when they found him not, they turned back again to Jerusalem, seeking him. </a:t>
            </a:r>
          </a:p>
          <a:p>
            <a:pPr marL="0" marR="0">
              <a:lnSpc>
                <a:spcPct val="107000"/>
              </a:lnSpc>
              <a:spcBef>
                <a:spcPts val="0"/>
              </a:spcBef>
              <a:spcAft>
                <a:spcPts val="0"/>
              </a:spcAft>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46 And it came to pass, that after three days they found him in the temple, sitting in the midst of the doctors, both hearing them, and asking them questions. </a:t>
            </a:r>
          </a:p>
          <a:p>
            <a:pPr marL="0" marR="0">
              <a:lnSpc>
                <a:spcPct val="107000"/>
              </a:lnSpc>
              <a:spcBef>
                <a:spcPts val="0"/>
              </a:spcBef>
              <a:spcAft>
                <a:spcPts val="0"/>
              </a:spcAft>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47 And all that heard him were astonished at his understanding and answers. </a:t>
            </a:r>
          </a:p>
        </p:txBody>
      </p:sp>
      <p:sp>
        <p:nvSpPr>
          <p:cNvPr id="5" name="TextBox 4">
            <a:extLst>
              <a:ext uri="{FF2B5EF4-FFF2-40B4-BE49-F238E27FC236}">
                <a16:creationId xmlns:a16="http://schemas.microsoft.com/office/drawing/2014/main" id="{0F1642CB-A158-5193-79BE-CB7B487F1CFE}"/>
              </a:ext>
            </a:extLst>
          </p:cNvPr>
          <p:cNvSpPr txBox="1"/>
          <p:nvPr/>
        </p:nvSpPr>
        <p:spPr>
          <a:xfrm>
            <a:off x="5552194" y="1541161"/>
            <a:ext cx="2864482" cy="4559582"/>
          </a:xfrm>
          <a:prstGeom prst="rect">
            <a:avLst/>
          </a:prstGeom>
          <a:noFill/>
        </p:spPr>
        <p:txBody>
          <a:bodyPr wrap="square">
            <a:spAutoFit/>
          </a:bodyPr>
          <a:lstStyle/>
          <a:p>
            <a:pPr marL="285750" marR="0" indent="-285750">
              <a:lnSpc>
                <a:spcPct val="107000"/>
              </a:lnSpc>
              <a:spcBef>
                <a:spcPts val="0"/>
              </a:spcBef>
              <a:spcAft>
                <a:spcPts val="0"/>
              </a:spcAft>
              <a:buFont typeface="Wingdings" panose="05000000000000000000" pitchFamily="2" charset="2"/>
              <a:buChar char="q"/>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parents attend the Jewish festivals in Jerusalem each year, and they bring Jesus at twelve years old. </a:t>
            </a:r>
          </a:p>
          <a:p>
            <a:pPr marL="285750" marR="0" indent="-285750">
              <a:lnSpc>
                <a:spcPct val="107000"/>
              </a:lnSpc>
              <a:spcBef>
                <a:spcPts val="0"/>
              </a:spcBef>
              <a:spcAft>
                <a:spcPts val="0"/>
              </a:spcAft>
              <a:buFont typeface="Wingdings" panose="05000000000000000000" pitchFamily="2" charset="2"/>
              <a:buChar char="q"/>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When Passover is ended, Mary and Joseph are in a caravan traveling back to Nazareth. But Jesus stays behind. </a:t>
            </a:r>
          </a:p>
          <a:p>
            <a:pPr marL="285750" marR="0" indent="-285750">
              <a:lnSpc>
                <a:spcPct val="107000"/>
              </a:lnSpc>
              <a:spcBef>
                <a:spcPts val="0"/>
              </a:spcBef>
              <a:spcAft>
                <a:spcPts val="0"/>
              </a:spcAft>
              <a:buFont typeface="Wingdings" panose="05000000000000000000" pitchFamily="2" charset="2"/>
              <a:buChar char="q"/>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parents have to search for three days before they find him back in the courts of the temple. </a:t>
            </a:r>
          </a:p>
          <a:p>
            <a:pPr marL="285750" marR="0" indent="-285750">
              <a:lnSpc>
                <a:spcPct val="107000"/>
              </a:lnSpc>
              <a:spcBef>
                <a:spcPts val="0"/>
              </a:spcBef>
              <a:spcAft>
                <a:spcPts val="0"/>
              </a:spcAft>
              <a:buFont typeface="Wingdings" panose="05000000000000000000" pitchFamily="2" charset="2"/>
              <a:buChar char="q"/>
            </a:pPr>
            <a:r>
              <a:rPr lang="en-US" sz="1600"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is astonishing the teachers with His understanding, even as a young boy. </a:t>
            </a:r>
          </a:p>
        </p:txBody>
      </p:sp>
      <p:sp>
        <p:nvSpPr>
          <p:cNvPr id="6" name="Slide Number Placeholder 7">
            <a:extLst>
              <a:ext uri="{FF2B5EF4-FFF2-40B4-BE49-F238E27FC236}">
                <a16:creationId xmlns:a16="http://schemas.microsoft.com/office/drawing/2014/main" id="{4710C24C-613E-2893-15C0-4BC121F420C2}"/>
              </a:ext>
            </a:extLst>
          </p:cNvPr>
          <p:cNvSpPr>
            <a:spLocks noGrp="1"/>
          </p:cNvSpPr>
          <p:nvPr>
            <p:ph type="sldNum" sz="quarter" idx="2"/>
          </p:nvPr>
        </p:nvSpPr>
        <p:spPr>
          <a:xfrm>
            <a:off x="8412126" y="6262530"/>
            <a:ext cx="609600" cy="365125"/>
          </a:xfrm>
        </p:spPr>
        <p:txBody>
          <a:bodyPr/>
          <a:lstStyle/>
          <a:p>
            <a:fld id="{86CB4B4D-7CA3-9044-876B-883B54F8677D}" type="slidenum">
              <a:rPr lang="en-US" smtClean="0">
                <a:solidFill>
                  <a:srgbClr val="002060"/>
                </a:solidFill>
                <a:latin typeface="Arial Black" panose="020B0A04020102020204" pitchFamily="34" charset="0"/>
              </a:rPr>
              <a:pPr/>
              <a:t>12</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21950094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255FB262-AAED-3E0D-7D3F-CAF6749AD319}"/>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8EF9ED1-46DD-873F-99E5-26783FB1C7CA}"/>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l="1425" r="1425"/>
          <a:stretch/>
        </p:blipFill>
        <p:spPr>
          <a:xfrm>
            <a:off x="-457200" y="1253665"/>
            <a:ext cx="9829800" cy="5691500"/>
          </a:xfrm>
          <a:custGeom>
            <a:avLst/>
            <a:gdLst/>
            <a:ahLst/>
            <a:cxnLst/>
            <a:rect l="l" t="t" r="r" b="b"/>
            <a:pathLst>
              <a:path w="9948672" h="6858000">
                <a:moveTo>
                  <a:pt x="1593452" y="0"/>
                </a:moveTo>
                <a:lnTo>
                  <a:pt x="8355220" y="0"/>
                </a:lnTo>
                <a:lnTo>
                  <a:pt x="8491722" y="130333"/>
                </a:lnTo>
                <a:cubicBezTo>
                  <a:pt x="9391900" y="1031820"/>
                  <a:pt x="9948672" y="2277214"/>
                  <a:pt x="9948672" y="3652838"/>
                </a:cubicBezTo>
                <a:cubicBezTo>
                  <a:pt x="9948672" y="4856509"/>
                  <a:pt x="9522393" y="5960473"/>
                  <a:pt x="8812775" y="6821583"/>
                </a:cubicBezTo>
                <a:lnTo>
                  <a:pt x="8781276" y="6858000"/>
                </a:lnTo>
                <a:lnTo>
                  <a:pt x="1167397" y="6858000"/>
                </a:lnTo>
                <a:lnTo>
                  <a:pt x="1135897" y="6821583"/>
                </a:lnTo>
                <a:cubicBezTo>
                  <a:pt x="426279" y="5960473"/>
                  <a:pt x="0" y="4856509"/>
                  <a:pt x="0" y="3652838"/>
                </a:cubicBezTo>
                <a:cubicBezTo>
                  <a:pt x="0" y="2277214"/>
                  <a:pt x="556772" y="1031820"/>
                  <a:pt x="1456950" y="130333"/>
                </a:cubicBezTo>
                <a:close/>
              </a:path>
            </a:pathLst>
          </a:custGeom>
        </p:spPr>
      </p:pic>
      <p:cxnSp>
        <p:nvCxnSpPr>
          <p:cNvPr id="15" name="Straight Connector 14">
            <a:extLst>
              <a:ext uri="{FF2B5EF4-FFF2-40B4-BE49-F238E27FC236}">
                <a16:creationId xmlns:a16="http://schemas.microsoft.com/office/drawing/2014/main" id="{0898C8B1-2575-FEF0-406B-58E7731536F8}"/>
              </a:ext>
            </a:extLst>
          </p:cNvPr>
          <p:cNvCxnSpPr>
            <a:cxnSpLocks/>
          </p:cNvCxnSpPr>
          <p:nvPr/>
        </p:nvCxnSpPr>
        <p:spPr>
          <a:xfrm>
            <a:off x="-117350" y="775678"/>
            <a:ext cx="9372600" cy="21668"/>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Line 10">
            <a:extLst>
              <a:ext uri="{FF2B5EF4-FFF2-40B4-BE49-F238E27FC236}">
                <a16:creationId xmlns:a16="http://schemas.microsoft.com/office/drawing/2014/main" id="{C4856DCF-6406-0C78-226B-CC4C3BAEA116}"/>
              </a:ext>
            </a:extLst>
          </p:cNvPr>
          <p:cNvSpPr>
            <a:spLocks noChangeShapeType="1"/>
          </p:cNvSpPr>
          <p:nvPr/>
        </p:nvSpPr>
        <p:spPr bwMode="auto">
          <a:xfrm>
            <a:off x="-243842" y="7206958"/>
            <a:ext cx="9579769" cy="0"/>
          </a:xfrm>
          <a:prstGeom prst="line">
            <a:avLst/>
          </a:prstGeom>
          <a:ln w="76200">
            <a:solidFill>
              <a:schemeClr val="bg1"/>
            </a:solidFill>
            <a:headEnd/>
            <a:tailEnd/>
          </a:ln>
        </p:spPr>
        <p:style>
          <a:lnRef idx="1">
            <a:schemeClr val="accent3"/>
          </a:lnRef>
          <a:fillRef idx="0">
            <a:schemeClr val="accent3"/>
          </a:fillRef>
          <a:effectRef idx="0">
            <a:schemeClr val="accent3"/>
          </a:effectRef>
          <a:fontRef idx="minor">
            <a:schemeClr val="tx1"/>
          </a:fontRef>
        </p:style>
        <p:txBody>
          <a:bodyPr lIns="64291" tIns="32146" rIns="64291" bIns="32146"/>
          <a:lstStyle/>
          <a:p>
            <a:pPr algn="l"/>
            <a:endParaRPr lang="en-US" sz="1400" b="1" dirty="0">
              <a:ln>
                <a:solidFill>
                  <a:schemeClr val="accent3">
                    <a:shade val="95000"/>
                    <a:satMod val="104999"/>
                  </a:schemeClr>
                </a:solidFill>
              </a:ln>
              <a:solidFill>
                <a:srgbClr val="002060"/>
              </a:solidFill>
              <a:effectLst>
                <a:outerShdw blurRad="38100" dist="38100" dir="2700000" algn="tl">
                  <a:srgbClr val="000000">
                    <a:alpha val="43137"/>
                  </a:srgbClr>
                </a:outerShdw>
              </a:effectLst>
              <a:latin typeface="Gotham Book"/>
            </a:endParaRPr>
          </a:p>
        </p:txBody>
      </p:sp>
      <p:sp>
        <p:nvSpPr>
          <p:cNvPr id="11" name="Line 10">
            <a:extLst>
              <a:ext uri="{FF2B5EF4-FFF2-40B4-BE49-F238E27FC236}">
                <a16:creationId xmlns:a16="http://schemas.microsoft.com/office/drawing/2014/main" id="{B78B0374-E25A-43F9-67EE-79CBFE5B0E58}"/>
              </a:ext>
            </a:extLst>
          </p:cNvPr>
          <p:cNvSpPr>
            <a:spLocks noChangeShapeType="1"/>
          </p:cNvSpPr>
          <p:nvPr/>
        </p:nvSpPr>
        <p:spPr bwMode="auto">
          <a:xfrm flipV="1">
            <a:off x="-243842" y="7188294"/>
            <a:ext cx="9735312" cy="64384"/>
          </a:xfrm>
          <a:prstGeom prst="line">
            <a:avLst/>
          </a:prstGeom>
          <a:noFill/>
          <a:ln w="77063">
            <a:solidFill>
              <a:schemeClr val="bg1"/>
            </a:solidFill>
            <a:round/>
            <a:headEnd/>
            <a:tailEnd/>
          </a:ln>
        </p:spPr>
        <p:txBody>
          <a:bodyPr lIns="64291" tIns="32146" rIns="64291" bIns="32146"/>
          <a:lstStyle/>
          <a:p>
            <a:pPr algn="l"/>
            <a:endParaRPr lang="en-US" sz="1400" b="1" dirty="0">
              <a:solidFill>
                <a:srgbClr val="002060"/>
              </a:solidFill>
              <a:effectLst>
                <a:outerShdw blurRad="38100" dist="38100" dir="2700000" algn="tl">
                  <a:srgbClr val="000000">
                    <a:alpha val="43137"/>
                  </a:srgbClr>
                </a:outerShdw>
              </a:effectLst>
              <a:latin typeface="Gotham Book"/>
            </a:endParaRPr>
          </a:p>
        </p:txBody>
      </p:sp>
      <p:graphicFrame>
        <p:nvGraphicFramePr>
          <p:cNvPr id="10" name="Diagram 9">
            <a:extLst>
              <a:ext uri="{FF2B5EF4-FFF2-40B4-BE49-F238E27FC236}">
                <a16:creationId xmlns:a16="http://schemas.microsoft.com/office/drawing/2014/main" id="{20110963-4EA0-BA40-E241-57B0525D3897}"/>
              </a:ext>
            </a:extLst>
          </p:cNvPr>
          <p:cNvGraphicFramePr/>
          <p:nvPr>
            <p:extLst>
              <p:ext uri="{D42A27DB-BD31-4B8C-83A1-F6EECF244321}">
                <p14:modId xmlns:p14="http://schemas.microsoft.com/office/powerpoint/2010/main" val="2747773347"/>
              </p:ext>
            </p:extLst>
          </p:nvPr>
        </p:nvGraphicFramePr>
        <p:xfrm>
          <a:off x="152400" y="727330"/>
          <a:ext cx="8763000" cy="61961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extBox 11">
            <a:extLst>
              <a:ext uri="{FF2B5EF4-FFF2-40B4-BE49-F238E27FC236}">
                <a16:creationId xmlns:a16="http://schemas.microsoft.com/office/drawing/2014/main" id="{DA231F8E-1254-5853-B4AB-271CDAF11A72}"/>
              </a:ext>
            </a:extLst>
          </p:cNvPr>
          <p:cNvSpPr txBox="1"/>
          <p:nvPr/>
        </p:nvSpPr>
        <p:spPr>
          <a:xfrm>
            <a:off x="111250" y="13677"/>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latin typeface="Gotham Book"/>
              </a:rPr>
              <a:t>LESSON OUTLINE</a:t>
            </a:r>
          </a:p>
        </p:txBody>
      </p:sp>
      <p:sp>
        <p:nvSpPr>
          <p:cNvPr id="13" name="Title 2">
            <a:extLst>
              <a:ext uri="{FF2B5EF4-FFF2-40B4-BE49-F238E27FC236}">
                <a16:creationId xmlns:a16="http://schemas.microsoft.com/office/drawing/2014/main" id="{D17A6013-7FCC-7E0F-B3A3-81BAA214130B}"/>
              </a:ext>
            </a:extLst>
          </p:cNvPr>
          <p:cNvSpPr txBox="1">
            <a:spLocks/>
          </p:cNvSpPr>
          <p:nvPr/>
        </p:nvSpPr>
        <p:spPr>
          <a:xfrm>
            <a:off x="6009394" y="49546"/>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3" name="TextBox 2">
            <a:extLst>
              <a:ext uri="{FF2B5EF4-FFF2-40B4-BE49-F238E27FC236}">
                <a16:creationId xmlns:a16="http://schemas.microsoft.com/office/drawing/2014/main" id="{5BEF0591-7C1D-AD92-C112-BFEB4CE3DAAB}"/>
              </a:ext>
            </a:extLst>
          </p:cNvPr>
          <p:cNvSpPr txBox="1"/>
          <p:nvPr/>
        </p:nvSpPr>
        <p:spPr>
          <a:xfrm>
            <a:off x="712861" y="1419728"/>
            <a:ext cx="4087740" cy="5117363"/>
          </a:xfrm>
          <a:prstGeom prst="rect">
            <a:avLst/>
          </a:prstGeom>
          <a:noFill/>
        </p:spPr>
        <p:txBody>
          <a:bodyPr wrap="square">
            <a:spAutoFit/>
          </a:bodyPr>
          <a:lstStyle/>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48 And when they saw him, they were amazed: and his mother said unto him, Son, why hast thou thus dealt with us? behold, thy father and I have sought thee sorrowing. </a:t>
            </a:r>
          </a:p>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49 And he said unto them, how is it that ye sought me? </a:t>
            </a:r>
            <a:r>
              <a:rPr lang="en-US" b="1" kern="100" dirty="0" err="1">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wist</a:t>
            </a: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ye not that I must be about my Father’s business? </a:t>
            </a:r>
          </a:p>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50 And they understood not the saying which he </a:t>
            </a:r>
            <a:r>
              <a:rPr lang="en-US" b="1" kern="100" dirty="0" err="1">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spake</a:t>
            </a: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unto them.  </a:t>
            </a:r>
          </a:p>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51 And he went down with them, and came to Nazareth, and was subject unto them: but his mother kept all these sayings in her heart. </a:t>
            </a:r>
          </a:p>
          <a:p>
            <a:pPr marL="0" marR="0">
              <a:lnSpc>
                <a:spcPct val="107000"/>
              </a:lnSpc>
              <a:spcBef>
                <a:spcPts val="0"/>
              </a:spcBef>
              <a:spcAft>
                <a:spcPts val="0"/>
              </a:spcAft>
            </a:pP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52 And Jesus increased in wisdom and stature, and in </a:t>
            </a:r>
            <a:r>
              <a:rPr lang="en-US" b="1" kern="100" dirty="0" err="1">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favour</a:t>
            </a: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with God and man. </a:t>
            </a:r>
          </a:p>
        </p:txBody>
      </p:sp>
      <p:sp>
        <p:nvSpPr>
          <p:cNvPr id="5" name="TextBox 4">
            <a:extLst>
              <a:ext uri="{FF2B5EF4-FFF2-40B4-BE49-F238E27FC236}">
                <a16:creationId xmlns:a16="http://schemas.microsoft.com/office/drawing/2014/main" id="{1811C4E6-6FA4-2B40-F914-EF8DE34A04FC}"/>
              </a:ext>
            </a:extLst>
          </p:cNvPr>
          <p:cNvSpPr txBox="1"/>
          <p:nvPr/>
        </p:nvSpPr>
        <p:spPr>
          <a:xfrm>
            <a:off x="5070351" y="1541161"/>
            <a:ext cx="3346325" cy="4821000"/>
          </a:xfrm>
          <a:prstGeom prst="rect">
            <a:avLst/>
          </a:prstGeom>
          <a:noFill/>
        </p:spPr>
        <p:txBody>
          <a:bodyPr wrap="square">
            <a:spAutoFit/>
          </a:bodyPr>
          <a:lstStyle/>
          <a:p>
            <a:pPr marL="285750" marR="0" indent="-285750">
              <a:lnSpc>
                <a:spcPct val="107000"/>
              </a:lnSpc>
              <a:spcBef>
                <a:spcPts val="0"/>
              </a:spcBef>
              <a:spcAft>
                <a:spcPts val="0"/>
              </a:spcAft>
              <a:buFont typeface="Wingdings" panose="05000000000000000000" pitchFamily="2" charset="2"/>
              <a:buChar char="q"/>
            </a:pPr>
            <a:r>
              <a:rPr lang="en-US" b="1" kern="10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a:t>
            </a: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parents are surprised because He was at ease around the teachers of the law. </a:t>
            </a:r>
          </a:p>
          <a:p>
            <a:pPr marL="285750" marR="0" indent="-285750">
              <a:lnSpc>
                <a:spcPct val="107000"/>
              </a:lnSpc>
              <a:spcBef>
                <a:spcPts val="0"/>
              </a:spcBef>
              <a:spcAft>
                <a:spcPts val="0"/>
              </a:spcAft>
              <a:buFont typeface="Wingdings" panose="05000000000000000000" pitchFamily="2" charset="2"/>
              <a:buChar char="q"/>
            </a:pPr>
            <a:r>
              <a:rPr lang="en-US" b="1" kern="10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Mary </a:t>
            </a: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rebukes Jesus for not being with them, but Jesus responds by saying He was in “my Father’s house” (v. 49). </a:t>
            </a:r>
          </a:p>
          <a:p>
            <a:pPr marL="285750" marR="0" indent="-285750">
              <a:lnSpc>
                <a:spcPct val="107000"/>
              </a:lnSpc>
              <a:spcBef>
                <a:spcPts val="0"/>
              </a:spcBef>
              <a:spcAft>
                <a:spcPts val="0"/>
              </a:spcAft>
              <a:buFont typeface="Wingdings" panose="05000000000000000000" pitchFamily="2" charset="2"/>
              <a:buChar char="q"/>
            </a:pPr>
            <a:r>
              <a:rPr lang="en-US" b="1" kern="10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a:t>
            </a: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listens to His parents and returns to Nazareth with them. </a:t>
            </a:r>
          </a:p>
          <a:p>
            <a:pPr marL="285750" marR="0" indent="-285750">
              <a:lnSpc>
                <a:spcPct val="107000"/>
              </a:lnSpc>
              <a:spcBef>
                <a:spcPts val="0"/>
              </a:spcBef>
              <a:spcAft>
                <a:spcPts val="0"/>
              </a:spcAft>
              <a:buFont typeface="Wingdings" panose="05000000000000000000" pitchFamily="2" charset="2"/>
              <a:buChar char="q"/>
            </a:pPr>
            <a:r>
              <a:rPr lang="en-US" b="1" kern="10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a:t>
            </a:r>
            <a:r>
              <a:rPr lang="en-US" b="1" kern="100"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grows in “wisdom and stature, and in favor with God and man” (Luke 2:48–52). When most people look at Him, they see a good son.</a:t>
            </a:r>
          </a:p>
        </p:txBody>
      </p:sp>
      <p:sp>
        <p:nvSpPr>
          <p:cNvPr id="6" name="Slide Number Placeholder 7">
            <a:extLst>
              <a:ext uri="{FF2B5EF4-FFF2-40B4-BE49-F238E27FC236}">
                <a16:creationId xmlns:a16="http://schemas.microsoft.com/office/drawing/2014/main" id="{49EDD4C2-C0B6-4E01-1DB2-20205464D5DF}"/>
              </a:ext>
            </a:extLst>
          </p:cNvPr>
          <p:cNvSpPr>
            <a:spLocks noGrp="1"/>
          </p:cNvSpPr>
          <p:nvPr>
            <p:ph type="sldNum" sz="quarter" idx="2"/>
          </p:nvPr>
        </p:nvSpPr>
        <p:spPr>
          <a:xfrm>
            <a:off x="8412126" y="6262530"/>
            <a:ext cx="609600" cy="365125"/>
          </a:xfrm>
        </p:spPr>
        <p:txBody>
          <a:bodyPr/>
          <a:lstStyle/>
          <a:p>
            <a:fld id="{86CB4B4D-7CA3-9044-876B-883B54F8677D}" type="slidenum">
              <a:rPr lang="en-US" smtClean="0">
                <a:solidFill>
                  <a:srgbClr val="002060"/>
                </a:solidFill>
                <a:latin typeface="Arial Black" panose="020B0A04020102020204" pitchFamily="34" charset="0"/>
              </a:rPr>
              <a:pPr/>
              <a:t>13</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3908624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B054900-5BCE-A0B6-05C3-DA3BC5CBC45C}"/>
              </a:ext>
            </a:extLst>
          </p:cNvPr>
          <p:cNvPicPr>
            <a:picLocks noChangeAspect="1"/>
          </p:cNvPicPr>
          <p:nvPr/>
        </p:nvPicPr>
        <p:blipFill>
          <a:blip r:embed="rId3">
            <a:extLst>
              <a:ext uri="{28A0092B-C50C-407E-A947-70E740481C1C}">
                <a14:useLocalDpi xmlns:a14="http://schemas.microsoft.com/office/drawing/2010/main" val="0"/>
              </a:ext>
            </a:extLst>
          </a:blip>
          <a:srcRect l="4174" r="4174"/>
          <a:stretch/>
        </p:blipFill>
        <p:spPr>
          <a:xfrm>
            <a:off x="76200" y="1330569"/>
            <a:ext cx="9077325" cy="5571065"/>
          </a:xfrm>
          <a:prstGeom prst="rect">
            <a:avLst/>
          </a:prstGeom>
          <a:ln>
            <a:noFill/>
          </a:ln>
        </p:spPr>
      </p:pic>
      <p:sp>
        <p:nvSpPr>
          <p:cNvPr id="2" name="Rectangle: Rounded Corners 1">
            <a:extLst>
              <a:ext uri="{FF2B5EF4-FFF2-40B4-BE49-F238E27FC236}">
                <a16:creationId xmlns:a16="http://schemas.microsoft.com/office/drawing/2014/main" id="{7F5D1A2B-EEA7-459D-80F2-970AC84A03A9}"/>
              </a:ext>
            </a:extLst>
          </p:cNvPr>
          <p:cNvSpPr/>
          <p:nvPr/>
        </p:nvSpPr>
        <p:spPr>
          <a:xfrm>
            <a:off x="228601" y="1155831"/>
            <a:ext cx="7863840" cy="517018"/>
          </a:xfrm>
          <a:prstGeom prst="roundRect">
            <a:avLst/>
          </a:prstGeom>
          <a:solidFill>
            <a:schemeClr val="bg1">
              <a:alpha val="50000"/>
            </a:schemeClr>
          </a:solid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marL="0" marR="0">
              <a:lnSpc>
                <a:spcPct val="107000"/>
              </a:lnSpc>
              <a:spcBef>
                <a:spcPts val="0"/>
              </a:spcBef>
              <a:spcAft>
                <a:spcPts val="0"/>
              </a:spcAft>
            </a:pPr>
            <a:r>
              <a:rPr lang="en-US" sz="2400" b="1" kern="100" cap="small"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A God of Surprises</a:t>
            </a:r>
          </a:p>
        </p:txBody>
      </p:sp>
      <p:cxnSp>
        <p:nvCxnSpPr>
          <p:cNvPr id="17" name="Straight Connector 16">
            <a:extLst>
              <a:ext uri="{FF2B5EF4-FFF2-40B4-BE49-F238E27FC236}">
                <a16:creationId xmlns:a16="http://schemas.microsoft.com/office/drawing/2014/main" id="{C9C42D31-919A-482B-AEC4-202AB5CEF3EB}"/>
              </a:ext>
            </a:extLst>
          </p:cNvPr>
          <p:cNvCxnSpPr/>
          <p:nvPr/>
        </p:nvCxnSpPr>
        <p:spPr>
          <a:xfrm>
            <a:off x="142875" y="1219200"/>
            <a:ext cx="795528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6FB3C27C-82E3-4244-B3F0-E45CC687B4E0}"/>
              </a:ext>
            </a:extLst>
          </p:cNvPr>
          <p:cNvSpPr/>
          <p:nvPr/>
        </p:nvSpPr>
        <p:spPr>
          <a:xfrm>
            <a:off x="160074" y="1756012"/>
            <a:ext cx="8679126" cy="4729723"/>
          </a:xfrm>
          <a:prstGeom prst="rect">
            <a:avLst/>
          </a:prstGeom>
          <a:solidFill>
            <a:srgbClr val="002060">
              <a:alpha val="2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spAutoFit/>
          </a:bodyPr>
          <a:lstStyle/>
          <a:p>
            <a:pPr marL="0" marR="0">
              <a:lnSpc>
                <a:spcPct val="107000"/>
              </a:lnSpc>
              <a:spcBef>
                <a:spcPts val="0"/>
              </a:spcBef>
              <a:spcAft>
                <a:spcPts val="0"/>
              </a:spcAft>
            </a:pPr>
            <a:r>
              <a:rPr lang="en-US" sz="16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Consider all the things that Mary and Joseph had experienced! They were visited by angels announcing Jesus’ miraculous birth (Luke 1:26–38). They were met by strangers sent to worship a newborn child (Luke 2:15–18). A strange man took the infant in his arms and called the child “[God’s] salvation” (Luke 2:30). And then a prophet began telling everyone in the temple courts about their son (Luke 2:36–38). You might think they had all the information they needed to expect the unexpected. But God has a way of surprising His people.</a:t>
            </a: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Even as a young man, Jesus seems to have understood that He had a special mission from God. But to Mary and Joseph, He was only a boy who was lost and needed to be found.</a:t>
            </a: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Through this narrative, Luke demonstrates several points.  First, Jesus has a way with words. Already at this young age, He is enigmatic and wise. His words convey the messages of God, and those who listen and obey are blessed (Luke 11:28). Second, He has a close relationship with the heavenly Father. Like key figures of Israel’s past, Jesus speaks of God as His Father. But none of those past individuals were conceived without a human father. When He eventually comes to be baptized, a voice from heaven proclaims, “You are my Son, whom I love” (Luke 3:22).</a:t>
            </a: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16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Finally, Jesus is an obedient son to His earthly parents.  Even with the authority of God, Jesus was devoted to them.  While His stunt may have caused some anxiety, the story was memorable in the mind of Mary. She saw something in her son that day, something that she did not expect. </a:t>
            </a:r>
          </a:p>
        </p:txBody>
      </p:sp>
      <p:sp>
        <p:nvSpPr>
          <p:cNvPr id="11" name="TextBox 10">
            <a:extLst>
              <a:ext uri="{FF2B5EF4-FFF2-40B4-BE49-F238E27FC236}">
                <a16:creationId xmlns:a16="http://schemas.microsoft.com/office/drawing/2014/main" id="{D10CD26A-2EEA-4C38-B67A-33D85EED0D38}"/>
              </a:ext>
            </a:extLst>
          </p:cNvPr>
          <p:cNvSpPr txBox="1"/>
          <p:nvPr/>
        </p:nvSpPr>
        <p:spPr>
          <a:xfrm>
            <a:off x="160074" y="76200"/>
            <a:ext cx="7917126" cy="803584"/>
          </a:xfrm>
          <a:prstGeom prst="rect">
            <a:avLst/>
          </a:prstGeom>
          <a:solidFill>
            <a:srgbClr val="002060"/>
          </a:solidFill>
        </p:spPr>
        <p:txBody>
          <a:bodyPr wrap="square" lIns="64291" tIns="32146" rIns="64291" bIns="32146" rtlCol="0">
            <a:spAutoFit/>
          </a:bodyPr>
          <a:lstStyle/>
          <a:p>
            <a:pPr algn="l"/>
            <a:r>
              <a:rPr lang="en-US" sz="2400" b="1" dirty="0">
                <a:solidFill>
                  <a:schemeClr val="bg1"/>
                </a:solidFill>
                <a:latin typeface="Gotham Book"/>
              </a:rPr>
              <a:t>BIBLE APPLICATION:</a:t>
            </a:r>
          </a:p>
          <a:p>
            <a:pPr algn="l"/>
            <a:endParaRPr lang="en-US" sz="2400" b="1" dirty="0">
              <a:solidFill>
                <a:schemeClr val="bg1"/>
              </a:solidFill>
              <a:latin typeface="Gotham Book"/>
            </a:endParaRPr>
          </a:p>
        </p:txBody>
      </p:sp>
      <p:sp>
        <p:nvSpPr>
          <p:cNvPr id="13" name="Title 2">
            <a:extLst>
              <a:ext uri="{FF2B5EF4-FFF2-40B4-BE49-F238E27FC236}">
                <a16:creationId xmlns:a16="http://schemas.microsoft.com/office/drawing/2014/main" id="{8E55FFA8-B4BF-449D-A0AE-3D76960DE54B}"/>
              </a:ext>
            </a:extLst>
          </p:cNvPr>
          <p:cNvSpPr txBox="1">
            <a:spLocks/>
          </p:cNvSpPr>
          <p:nvPr/>
        </p:nvSpPr>
        <p:spPr>
          <a:xfrm>
            <a:off x="5081875" y="837579"/>
            <a:ext cx="3016280" cy="360458"/>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2" name="TextBox 11">
            <a:extLst>
              <a:ext uri="{FF2B5EF4-FFF2-40B4-BE49-F238E27FC236}">
                <a16:creationId xmlns:a16="http://schemas.microsoft.com/office/drawing/2014/main" id="{D0C9554A-E807-4956-A312-AAF5F27D98F7}"/>
              </a:ext>
            </a:extLst>
          </p:cNvPr>
          <p:cNvSpPr txBox="1"/>
          <p:nvPr/>
        </p:nvSpPr>
        <p:spPr>
          <a:xfrm>
            <a:off x="2750875" y="121301"/>
            <a:ext cx="517392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cap="small"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Recognize how surprising Jesus’ actions as a child were to those around Him. </a:t>
            </a:r>
          </a:p>
        </p:txBody>
      </p:sp>
      <p:cxnSp>
        <p:nvCxnSpPr>
          <p:cNvPr id="10" name="Straight Connector 9">
            <a:extLst>
              <a:ext uri="{FF2B5EF4-FFF2-40B4-BE49-F238E27FC236}">
                <a16:creationId xmlns:a16="http://schemas.microsoft.com/office/drawing/2014/main" id="{0DFE4A39-163A-49C1-BF66-43E6A1DD494B}"/>
              </a:ext>
            </a:extLst>
          </p:cNvPr>
          <p:cNvCxnSpPr/>
          <p:nvPr/>
        </p:nvCxnSpPr>
        <p:spPr>
          <a:xfrm>
            <a:off x="152400" y="1752600"/>
            <a:ext cx="900112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Slide Number Placeholder 7">
            <a:extLst>
              <a:ext uri="{FF2B5EF4-FFF2-40B4-BE49-F238E27FC236}">
                <a16:creationId xmlns:a16="http://schemas.microsoft.com/office/drawing/2014/main" id="{52862D25-D578-AB53-CD4C-3311F0F86139}"/>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chemeClr val="bg1"/>
                </a:solidFill>
                <a:latin typeface="Arial Black" panose="020B0A04020102020204" pitchFamily="34" charset="0"/>
              </a:rPr>
              <a:pPr/>
              <a:t>14</a:t>
            </a:fld>
            <a:endParaRPr lang="en-US"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27420408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017699-B826-50E6-40B9-D65D6ACED479}"/>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FBB20E5B-0879-66CE-4761-58CEC146E0AD}"/>
              </a:ext>
            </a:extLst>
          </p:cNvPr>
          <p:cNvPicPr>
            <a:picLocks noChangeAspect="1"/>
          </p:cNvPicPr>
          <p:nvPr/>
        </p:nvPicPr>
        <p:blipFill>
          <a:blip r:embed="rId3">
            <a:extLst>
              <a:ext uri="{28A0092B-C50C-407E-A947-70E740481C1C}">
                <a14:useLocalDpi xmlns:a14="http://schemas.microsoft.com/office/drawing/2010/main" val="0"/>
              </a:ext>
            </a:extLst>
          </a:blip>
          <a:srcRect l="4174" r="4174"/>
          <a:stretch/>
        </p:blipFill>
        <p:spPr>
          <a:xfrm>
            <a:off x="76200" y="1330569"/>
            <a:ext cx="9077325" cy="5571065"/>
          </a:xfrm>
          <a:prstGeom prst="rect">
            <a:avLst/>
          </a:prstGeom>
          <a:ln>
            <a:noFill/>
          </a:ln>
        </p:spPr>
      </p:pic>
      <p:sp>
        <p:nvSpPr>
          <p:cNvPr id="2" name="Rectangle: Rounded Corners 1">
            <a:extLst>
              <a:ext uri="{FF2B5EF4-FFF2-40B4-BE49-F238E27FC236}">
                <a16:creationId xmlns:a16="http://schemas.microsoft.com/office/drawing/2014/main" id="{6FB0F5D4-380E-2F13-F728-D8955DE45FA7}"/>
              </a:ext>
            </a:extLst>
          </p:cNvPr>
          <p:cNvSpPr/>
          <p:nvPr/>
        </p:nvSpPr>
        <p:spPr>
          <a:xfrm>
            <a:off x="228601" y="1155831"/>
            <a:ext cx="7863840" cy="517018"/>
          </a:xfrm>
          <a:prstGeom prst="roundRect">
            <a:avLst/>
          </a:prstGeom>
          <a:solidFill>
            <a:schemeClr val="bg1">
              <a:alpha val="50000"/>
            </a:schemeClr>
          </a:solid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marL="0" marR="0">
              <a:lnSpc>
                <a:spcPct val="107000"/>
              </a:lnSpc>
              <a:spcBef>
                <a:spcPts val="0"/>
              </a:spcBef>
              <a:spcAft>
                <a:spcPts val="0"/>
              </a:spcAft>
            </a:pPr>
            <a:r>
              <a:rPr lang="en-US" sz="2400" b="1" kern="100" cap="small"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A God of Surprises</a:t>
            </a:r>
          </a:p>
        </p:txBody>
      </p:sp>
      <p:cxnSp>
        <p:nvCxnSpPr>
          <p:cNvPr id="17" name="Straight Connector 16">
            <a:extLst>
              <a:ext uri="{FF2B5EF4-FFF2-40B4-BE49-F238E27FC236}">
                <a16:creationId xmlns:a16="http://schemas.microsoft.com/office/drawing/2014/main" id="{43B027F2-48DE-657A-210A-42AC334A4BF0}"/>
              </a:ext>
            </a:extLst>
          </p:cNvPr>
          <p:cNvCxnSpPr/>
          <p:nvPr/>
        </p:nvCxnSpPr>
        <p:spPr>
          <a:xfrm>
            <a:off x="142875" y="1219200"/>
            <a:ext cx="795528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81008900-DAF3-E348-ADC5-C76D63655EF5}"/>
              </a:ext>
            </a:extLst>
          </p:cNvPr>
          <p:cNvSpPr/>
          <p:nvPr/>
        </p:nvSpPr>
        <p:spPr>
          <a:xfrm>
            <a:off x="160074" y="1756012"/>
            <a:ext cx="8679126" cy="5184655"/>
          </a:xfrm>
          <a:prstGeom prst="rect">
            <a:avLst/>
          </a:prstGeom>
          <a:solidFill>
            <a:srgbClr val="002060">
              <a:alpha val="2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spAutoFit/>
          </a:bodyPr>
          <a:lstStyle/>
          <a:p>
            <a:pPr lvl="2">
              <a:lnSpc>
                <a:spcPct val="107000"/>
              </a:lnSpc>
            </a:pPr>
            <a:endPar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9. How have Jesus’ actions surprised you personally?</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10. What else about Jesus’ life and ministry would turn out to be surprising?</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a:p>
            <a:pPr lvl="2">
              <a:lnSpc>
                <a:spcPct val="107000"/>
              </a:lnSpc>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11. Why do you imagine that God so often surprises His people?</a:t>
            </a:r>
          </a:p>
          <a:p>
            <a:pPr lvl="2">
              <a:lnSpc>
                <a:spcPct val="107000"/>
              </a:lnSpc>
            </a:pPr>
            <a:endParaRPr lang="en-US" sz="2400" b="1">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lvl="2">
              <a:lnSpc>
                <a:spcPct val="107000"/>
              </a:lnSpc>
            </a:pPr>
            <a:endPar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 </a:t>
            </a:r>
          </a:p>
        </p:txBody>
      </p:sp>
      <p:sp>
        <p:nvSpPr>
          <p:cNvPr id="11" name="TextBox 10">
            <a:extLst>
              <a:ext uri="{FF2B5EF4-FFF2-40B4-BE49-F238E27FC236}">
                <a16:creationId xmlns:a16="http://schemas.microsoft.com/office/drawing/2014/main" id="{E13745A4-D537-FB92-8F65-6EC4DA5A5115}"/>
              </a:ext>
            </a:extLst>
          </p:cNvPr>
          <p:cNvSpPr txBox="1"/>
          <p:nvPr/>
        </p:nvSpPr>
        <p:spPr>
          <a:xfrm>
            <a:off x="160074" y="76200"/>
            <a:ext cx="7917126" cy="803584"/>
          </a:xfrm>
          <a:prstGeom prst="rect">
            <a:avLst/>
          </a:prstGeom>
          <a:solidFill>
            <a:srgbClr val="002060"/>
          </a:solidFill>
        </p:spPr>
        <p:txBody>
          <a:bodyPr wrap="square" lIns="64291" tIns="32146" rIns="64291" bIns="32146" rtlCol="0">
            <a:spAutoFit/>
          </a:bodyPr>
          <a:lstStyle/>
          <a:p>
            <a:pPr algn="l"/>
            <a:r>
              <a:rPr lang="en-US" sz="2400" b="1" dirty="0">
                <a:solidFill>
                  <a:schemeClr val="bg1"/>
                </a:solidFill>
                <a:latin typeface="Gotham Book"/>
              </a:rPr>
              <a:t>BIBLE APPLICATION:</a:t>
            </a:r>
          </a:p>
          <a:p>
            <a:pPr algn="l"/>
            <a:endParaRPr lang="en-US" sz="2400" b="1" dirty="0">
              <a:solidFill>
                <a:schemeClr val="bg1"/>
              </a:solidFill>
              <a:latin typeface="Gotham Book"/>
            </a:endParaRPr>
          </a:p>
        </p:txBody>
      </p:sp>
      <p:sp>
        <p:nvSpPr>
          <p:cNvPr id="13" name="Title 2">
            <a:extLst>
              <a:ext uri="{FF2B5EF4-FFF2-40B4-BE49-F238E27FC236}">
                <a16:creationId xmlns:a16="http://schemas.microsoft.com/office/drawing/2014/main" id="{304CE8F0-3809-B71E-B5C4-D02182362B1D}"/>
              </a:ext>
            </a:extLst>
          </p:cNvPr>
          <p:cNvSpPr txBox="1">
            <a:spLocks/>
          </p:cNvSpPr>
          <p:nvPr/>
        </p:nvSpPr>
        <p:spPr>
          <a:xfrm>
            <a:off x="5081875" y="837579"/>
            <a:ext cx="3016280" cy="360458"/>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2" name="TextBox 11">
            <a:extLst>
              <a:ext uri="{FF2B5EF4-FFF2-40B4-BE49-F238E27FC236}">
                <a16:creationId xmlns:a16="http://schemas.microsoft.com/office/drawing/2014/main" id="{2FC1355A-094E-0E5C-CAC3-21F3EA5D2C88}"/>
              </a:ext>
            </a:extLst>
          </p:cNvPr>
          <p:cNvSpPr txBox="1"/>
          <p:nvPr/>
        </p:nvSpPr>
        <p:spPr>
          <a:xfrm>
            <a:off x="2750875" y="121301"/>
            <a:ext cx="517392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cap="small"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Recognize how surprising Jesus’ actions as a child were to those around Him. </a:t>
            </a:r>
          </a:p>
        </p:txBody>
      </p:sp>
      <p:cxnSp>
        <p:nvCxnSpPr>
          <p:cNvPr id="10" name="Straight Connector 9">
            <a:extLst>
              <a:ext uri="{FF2B5EF4-FFF2-40B4-BE49-F238E27FC236}">
                <a16:creationId xmlns:a16="http://schemas.microsoft.com/office/drawing/2014/main" id="{56FDE5AC-1C69-2DA7-E304-F5604AEE9DE4}"/>
              </a:ext>
            </a:extLst>
          </p:cNvPr>
          <p:cNvCxnSpPr/>
          <p:nvPr/>
        </p:nvCxnSpPr>
        <p:spPr>
          <a:xfrm>
            <a:off x="152400" y="1752600"/>
            <a:ext cx="900112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Slide Number Placeholder 7">
            <a:extLst>
              <a:ext uri="{FF2B5EF4-FFF2-40B4-BE49-F238E27FC236}">
                <a16:creationId xmlns:a16="http://schemas.microsoft.com/office/drawing/2014/main" id="{9B58E617-3430-3CE0-BEF9-426579879E9B}"/>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chemeClr val="bg1"/>
                </a:solidFill>
                <a:latin typeface="Arial Black" panose="020B0A04020102020204" pitchFamily="34" charset="0"/>
              </a:rPr>
              <a:pPr/>
              <a:t>15</a:t>
            </a:fld>
            <a:endParaRPr lang="en-US"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5363678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8D587B1-14B4-7770-05B0-BBF228F0EFC6}"/>
              </a:ext>
            </a:extLst>
          </p:cNvPr>
          <p:cNvPicPr>
            <a:picLocks noChangeAspect="1"/>
          </p:cNvPicPr>
          <p:nvPr/>
        </p:nvPicPr>
        <p:blipFill>
          <a:blip r:embed="rId3">
            <a:duotone>
              <a:schemeClr val="accent1">
                <a:shade val="45000"/>
                <a:satMod val="135000"/>
              </a:schemeClr>
              <a:prstClr val="white"/>
            </a:duotone>
            <a:alphaModFix amt="50000"/>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11663" r="11663"/>
          <a:stretch/>
        </p:blipFill>
        <p:spPr>
          <a:xfrm>
            <a:off x="-76200" y="54918"/>
            <a:ext cx="9348084" cy="6857990"/>
          </a:xfrm>
          <a:custGeom>
            <a:avLst/>
            <a:gdLst/>
            <a:ahLst/>
            <a:cxnLst/>
            <a:rect l="l" t="t" r="r" b="b"/>
            <a:pathLst>
              <a:path w="11862684" h="6858000">
                <a:moveTo>
                  <a:pt x="1047342" y="0"/>
                </a:moveTo>
                <a:lnTo>
                  <a:pt x="4590463" y="0"/>
                </a:lnTo>
                <a:lnTo>
                  <a:pt x="5499874" y="0"/>
                </a:lnTo>
                <a:lnTo>
                  <a:pt x="5723425" y="0"/>
                </a:lnTo>
                <a:lnTo>
                  <a:pt x="7580390" y="0"/>
                </a:lnTo>
                <a:lnTo>
                  <a:pt x="7747884" y="0"/>
                </a:lnTo>
                <a:lnTo>
                  <a:pt x="7824084" y="0"/>
                </a:lnTo>
                <a:lnTo>
                  <a:pt x="11862684" y="0"/>
                </a:lnTo>
                <a:lnTo>
                  <a:pt x="11862684" y="6858000"/>
                </a:lnTo>
                <a:lnTo>
                  <a:pt x="7824084" y="6858000"/>
                </a:lnTo>
                <a:lnTo>
                  <a:pt x="7747884" y="6858000"/>
                </a:lnTo>
                <a:lnTo>
                  <a:pt x="7580390" y="6858000"/>
                </a:lnTo>
                <a:lnTo>
                  <a:pt x="5723425" y="6858000"/>
                </a:lnTo>
                <a:lnTo>
                  <a:pt x="5499874" y="6858000"/>
                </a:lnTo>
                <a:lnTo>
                  <a:pt x="4590463" y="6858000"/>
                </a:lnTo>
                <a:lnTo>
                  <a:pt x="1654188" y="6858000"/>
                </a:lnTo>
                <a:cubicBezTo>
                  <a:pt x="1530404" y="6786859"/>
                  <a:pt x="1412658" y="6701489"/>
                  <a:pt x="1279816" y="6658805"/>
                </a:cubicBezTo>
                <a:cubicBezTo>
                  <a:pt x="1189242" y="6630349"/>
                  <a:pt x="1101686" y="6580550"/>
                  <a:pt x="1116783" y="6431153"/>
                </a:cubicBezTo>
                <a:cubicBezTo>
                  <a:pt x="1119802" y="6388469"/>
                  <a:pt x="1095648" y="6356456"/>
                  <a:pt x="1059419" y="6367127"/>
                </a:cubicBezTo>
                <a:cubicBezTo>
                  <a:pt x="989979" y="6388469"/>
                  <a:pt x="956768" y="6327999"/>
                  <a:pt x="917520" y="6281757"/>
                </a:cubicBezTo>
                <a:cubicBezTo>
                  <a:pt x="848079" y="6199945"/>
                  <a:pt x="781658" y="6114575"/>
                  <a:pt x="669950" y="6100347"/>
                </a:cubicBezTo>
                <a:cubicBezTo>
                  <a:pt x="691084" y="6036320"/>
                  <a:pt x="727312" y="6043434"/>
                  <a:pt x="760524" y="6057663"/>
                </a:cubicBezTo>
                <a:cubicBezTo>
                  <a:pt x="848079" y="6093234"/>
                  <a:pt x="935634" y="6132361"/>
                  <a:pt x="1023188" y="6167932"/>
                </a:cubicBezTo>
                <a:cubicBezTo>
                  <a:pt x="1080552" y="6189274"/>
                  <a:pt x="1137916" y="6221287"/>
                  <a:pt x="1213395" y="6196388"/>
                </a:cubicBezTo>
                <a:cubicBezTo>
                  <a:pt x="1146974" y="6068335"/>
                  <a:pt x="1035266" y="6043434"/>
                  <a:pt x="944692" y="6004307"/>
                </a:cubicBezTo>
                <a:cubicBezTo>
                  <a:pt x="832982" y="5954508"/>
                  <a:pt x="766562" y="5862025"/>
                  <a:pt x="685045" y="5755314"/>
                </a:cubicBezTo>
                <a:cubicBezTo>
                  <a:pt x="766562" y="5726858"/>
                  <a:pt x="817887" y="5805112"/>
                  <a:pt x="884310" y="5801555"/>
                </a:cubicBezTo>
                <a:cubicBezTo>
                  <a:pt x="887328" y="5790884"/>
                  <a:pt x="893366" y="5769542"/>
                  <a:pt x="893366" y="5769542"/>
                </a:cubicBezTo>
                <a:cubicBezTo>
                  <a:pt x="784676" y="5712629"/>
                  <a:pt x="736372" y="5605917"/>
                  <a:pt x="718256" y="5474306"/>
                </a:cubicBezTo>
                <a:cubicBezTo>
                  <a:pt x="712218" y="5406721"/>
                  <a:pt x="672970" y="5385379"/>
                  <a:pt x="633720" y="5353367"/>
                </a:cubicBezTo>
                <a:cubicBezTo>
                  <a:pt x="500878" y="5243097"/>
                  <a:pt x="358980" y="5143500"/>
                  <a:pt x="247270" y="4994104"/>
                </a:cubicBezTo>
                <a:cubicBezTo>
                  <a:pt x="377094" y="5011889"/>
                  <a:pt x="479744" y="5111487"/>
                  <a:pt x="615606" y="5154171"/>
                </a:cubicBezTo>
                <a:cubicBezTo>
                  <a:pt x="506917" y="4990547"/>
                  <a:pt x="365016" y="4905177"/>
                  <a:pt x="235194" y="4805580"/>
                </a:cubicBezTo>
                <a:cubicBezTo>
                  <a:pt x="174810" y="4759339"/>
                  <a:pt x="120468" y="4702425"/>
                  <a:pt x="51026" y="4677526"/>
                </a:cubicBezTo>
                <a:cubicBezTo>
                  <a:pt x="26873" y="4670412"/>
                  <a:pt x="-15396" y="4652628"/>
                  <a:pt x="5740" y="4602828"/>
                </a:cubicBezTo>
                <a:cubicBezTo>
                  <a:pt x="23854" y="4560144"/>
                  <a:pt x="57065" y="4574373"/>
                  <a:pt x="87257" y="4585042"/>
                </a:cubicBezTo>
                <a:cubicBezTo>
                  <a:pt x="159715" y="4613499"/>
                  <a:pt x="238213" y="4613499"/>
                  <a:pt x="337844" y="4613499"/>
                </a:cubicBezTo>
                <a:cubicBezTo>
                  <a:pt x="253310" y="4478331"/>
                  <a:pt x="99332" y="4521016"/>
                  <a:pt x="26873" y="4378734"/>
                </a:cubicBezTo>
                <a:cubicBezTo>
                  <a:pt x="117448" y="4353835"/>
                  <a:pt x="186888" y="4403633"/>
                  <a:pt x="259346" y="4414305"/>
                </a:cubicBezTo>
                <a:cubicBezTo>
                  <a:pt x="325769" y="4424975"/>
                  <a:pt x="340863" y="4400076"/>
                  <a:pt x="325769" y="4321821"/>
                </a:cubicBezTo>
                <a:cubicBezTo>
                  <a:pt x="301616" y="4200882"/>
                  <a:pt x="337844" y="4140411"/>
                  <a:pt x="434458" y="4172424"/>
                </a:cubicBezTo>
                <a:cubicBezTo>
                  <a:pt x="525031" y="4204438"/>
                  <a:pt x="534089" y="4158196"/>
                  <a:pt x="509936" y="4090612"/>
                </a:cubicBezTo>
                <a:cubicBezTo>
                  <a:pt x="473706" y="3991015"/>
                  <a:pt x="512954" y="3912759"/>
                  <a:pt x="540128" y="3827390"/>
                </a:cubicBezTo>
                <a:cubicBezTo>
                  <a:pt x="582395" y="3699337"/>
                  <a:pt x="564281" y="3635309"/>
                  <a:pt x="476725" y="3539269"/>
                </a:cubicBezTo>
                <a:cubicBezTo>
                  <a:pt x="425400" y="3485914"/>
                  <a:pt x="374074" y="3439672"/>
                  <a:pt x="301616" y="3393429"/>
                </a:cubicBezTo>
                <a:cubicBezTo>
                  <a:pt x="467668" y="3368530"/>
                  <a:pt x="295577" y="3283162"/>
                  <a:pt x="352940" y="3229805"/>
                </a:cubicBezTo>
                <a:cubicBezTo>
                  <a:pt x="470686" y="3208463"/>
                  <a:pt x="564281" y="3379202"/>
                  <a:pt x="724294" y="3329402"/>
                </a:cubicBezTo>
                <a:cubicBezTo>
                  <a:pt x="531070" y="3183563"/>
                  <a:pt x="313691" y="3137322"/>
                  <a:pt x="171792" y="2941684"/>
                </a:cubicBezTo>
                <a:cubicBezTo>
                  <a:pt x="205002" y="2899000"/>
                  <a:pt x="238213" y="2941684"/>
                  <a:pt x="265385" y="2923898"/>
                </a:cubicBezTo>
                <a:cubicBezTo>
                  <a:pt x="265385" y="2913227"/>
                  <a:pt x="582395" y="2980812"/>
                  <a:pt x="600510" y="2703362"/>
                </a:cubicBezTo>
                <a:cubicBezTo>
                  <a:pt x="606548" y="2703362"/>
                  <a:pt x="612587" y="2703362"/>
                  <a:pt x="618624" y="2692689"/>
                </a:cubicBezTo>
                <a:cubicBezTo>
                  <a:pt x="651834" y="2653563"/>
                  <a:pt x="621644" y="2561080"/>
                  <a:pt x="675988" y="2553965"/>
                </a:cubicBezTo>
                <a:cubicBezTo>
                  <a:pt x="736372" y="2546851"/>
                  <a:pt x="793735" y="2514837"/>
                  <a:pt x="857136" y="2532623"/>
                </a:cubicBezTo>
                <a:cubicBezTo>
                  <a:pt x="905443" y="2546851"/>
                  <a:pt x="956768" y="2564636"/>
                  <a:pt x="1008094" y="2564636"/>
                </a:cubicBezTo>
                <a:cubicBezTo>
                  <a:pt x="1062438" y="2564636"/>
                  <a:pt x="1137916" y="2685576"/>
                  <a:pt x="1171128" y="2525509"/>
                </a:cubicBezTo>
                <a:cubicBezTo>
                  <a:pt x="1171128" y="2518395"/>
                  <a:pt x="1264720" y="2536181"/>
                  <a:pt x="1316045" y="2543294"/>
                </a:cubicBezTo>
                <a:cubicBezTo>
                  <a:pt x="1358314" y="2550408"/>
                  <a:pt x="1409640" y="2582422"/>
                  <a:pt x="1439830" y="2518395"/>
                </a:cubicBezTo>
                <a:cubicBezTo>
                  <a:pt x="1454926" y="2479267"/>
                  <a:pt x="1382466" y="2408126"/>
                  <a:pt x="1319065" y="2401012"/>
                </a:cubicBezTo>
                <a:cubicBezTo>
                  <a:pt x="1261702" y="2393898"/>
                  <a:pt x="1204338" y="2386784"/>
                  <a:pt x="1149994" y="2401012"/>
                </a:cubicBezTo>
                <a:cubicBezTo>
                  <a:pt x="1083572" y="2418796"/>
                  <a:pt x="1047342" y="2390340"/>
                  <a:pt x="1029227" y="2326314"/>
                </a:cubicBezTo>
                <a:cubicBezTo>
                  <a:pt x="1008094" y="2258731"/>
                  <a:pt x="968844" y="2223159"/>
                  <a:pt x="914500" y="2191146"/>
                </a:cubicBezTo>
                <a:cubicBezTo>
                  <a:pt x="781658" y="2112891"/>
                  <a:pt x="654854" y="2020407"/>
                  <a:pt x="509936" y="1974165"/>
                </a:cubicBezTo>
                <a:cubicBezTo>
                  <a:pt x="482764" y="1967051"/>
                  <a:pt x="449553" y="1952823"/>
                  <a:pt x="437476" y="1892353"/>
                </a:cubicBezTo>
                <a:cubicBezTo>
                  <a:pt x="829964" y="1984836"/>
                  <a:pt x="1186222" y="2223159"/>
                  <a:pt x="1590788" y="2208931"/>
                </a:cubicBezTo>
                <a:cubicBezTo>
                  <a:pt x="1482098" y="2134233"/>
                  <a:pt x="1352276" y="2130676"/>
                  <a:pt x="1234528" y="2077320"/>
                </a:cubicBezTo>
                <a:cubicBezTo>
                  <a:pt x="1319065" y="2038192"/>
                  <a:pt x="1397562" y="2080877"/>
                  <a:pt x="1476060" y="2102219"/>
                </a:cubicBezTo>
                <a:cubicBezTo>
                  <a:pt x="1542482" y="2120004"/>
                  <a:pt x="1602864" y="2123562"/>
                  <a:pt x="1608902" y="2013292"/>
                </a:cubicBezTo>
                <a:cubicBezTo>
                  <a:pt x="1608902" y="2002622"/>
                  <a:pt x="1608902" y="1995507"/>
                  <a:pt x="1608902" y="1984836"/>
                </a:cubicBezTo>
                <a:cubicBezTo>
                  <a:pt x="1584749" y="1938595"/>
                  <a:pt x="1551538" y="1917252"/>
                  <a:pt x="1509271" y="1903025"/>
                </a:cubicBezTo>
                <a:cubicBezTo>
                  <a:pt x="1485118" y="1895910"/>
                  <a:pt x="1451907" y="1881683"/>
                  <a:pt x="1451907" y="1849668"/>
                </a:cubicBezTo>
                <a:cubicBezTo>
                  <a:pt x="1454926" y="1728729"/>
                  <a:pt x="1373409" y="1693158"/>
                  <a:pt x="1294912" y="1657587"/>
                </a:cubicBezTo>
                <a:cubicBezTo>
                  <a:pt x="1337180" y="1597117"/>
                  <a:pt x="1373409" y="1639802"/>
                  <a:pt x="1406620" y="1636245"/>
                </a:cubicBezTo>
                <a:cubicBezTo>
                  <a:pt x="1427754" y="1632688"/>
                  <a:pt x="1448887" y="1629132"/>
                  <a:pt x="1448887" y="1597117"/>
                </a:cubicBezTo>
                <a:cubicBezTo>
                  <a:pt x="1448887" y="1572219"/>
                  <a:pt x="1439830" y="1540204"/>
                  <a:pt x="1418696" y="1540204"/>
                </a:cubicBezTo>
                <a:cubicBezTo>
                  <a:pt x="1285854" y="1536647"/>
                  <a:pt x="1210375" y="1365909"/>
                  <a:pt x="1071494" y="1365909"/>
                </a:cubicBezTo>
                <a:cubicBezTo>
                  <a:pt x="986960" y="1365909"/>
                  <a:pt x="1113764" y="1269868"/>
                  <a:pt x="1044324" y="1230741"/>
                </a:cubicBezTo>
                <a:cubicBezTo>
                  <a:pt x="1029227" y="1220069"/>
                  <a:pt x="1086591" y="1205842"/>
                  <a:pt x="1110744" y="1209399"/>
                </a:cubicBezTo>
                <a:cubicBezTo>
                  <a:pt x="1134897" y="1212955"/>
                  <a:pt x="1156032" y="1237855"/>
                  <a:pt x="1186222" y="1220069"/>
                </a:cubicBezTo>
                <a:cubicBezTo>
                  <a:pt x="1201318" y="1156043"/>
                  <a:pt x="1162069" y="1131144"/>
                  <a:pt x="1125840" y="1113358"/>
                </a:cubicBezTo>
                <a:cubicBezTo>
                  <a:pt x="1047342" y="1070674"/>
                  <a:pt x="968844" y="1020875"/>
                  <a:pt x="881290" y="1006647"/>
                </a:cubicBezTo>
                <a:cubicBezTo>
                  <a:pt x="851099" y="1003089"/>
                  <a:pt x="832982" y="985305"/>
                  <a:pt x="836002" y="949734"/>
                </a:cubicBezTo>
                <a:cubicBezTo>
                  <a:pt x="842040" y="903491"/>
                  <a:pt x="872232" y="917720"/>
                  <a:pt x="896385" y="921277"/>
                </a:cubicBezTo>
                <a:cubicBezTo>
                  <a:pt x="911482" y="924835"/>
                  <a:pt x="926577" y="935506"/>
                  <a:pt x="941672" y="910606"/>
                </a:cubicBezTo>
                <a:cubicBezTo>
                  <a:pt x="588434" y="658055"/>
                  <a:pt x="401247" y="672284"/>
                  <a:pt x="5740" y="465975"/>
                </a:cubicBezTo>
                <a:cubicBezTo>
                  <a:pt x="93294" y="426847"/>
                  <a:pt x="156696" y="455303"/>
                  <a:pt x="217079" y="462417"/>
                </a:cubicBezTo>
                <a:cubicBezTo>
                  <a:pt x="368036" y="480203"/>
                  <a:pt x="274442" y="512216"/>
                  <a:pt x="425400" y="533558"/>
                </a:cubicBezTo>
                <a:cubicBezTo>
                  <a:pt x="497860" y="544229"/>
                  <a:pt x="564281" y="579800"/>
                  <a:pt x="645798" y="522887"/>
                </a:cubicBezTo>
                <a:cubicBezTo>
                  <a:pt x="700142" y="483759"/>
                  <a:pt x="787696" y="526444"/>
                  <a:pt x="854118" y="558458"/>
                </a:cubicBezTo>
                <a:cubicBezTo>
                  <a:pt x="908462" y="586915"/>
                  <a:pt x="962806" y="594028"/>
                  <a:pt x="1035266" y="558458"/>
                </a:cubicBezTo>
                <a:cubicBezTo>
                  <a:pt x="968844" y="537116"/>
                  <a:pt x="917520" y="519330"/>
                  <a:pt x="866193" y="505101"/>
                </a:cubicBezTo>
                <a:cubicBezTo>
                  <a:pt x="823926" y="494431"/>
                  <a:pt x="799772" y="469532"/>
                  <a:pt x="802792" y="416176"/>
                </a:cubicBezTo>
                <a:cubicBezTo>
                  <a:pt x="802792" y="387720"/>
                  <a:pt x="793735" y="348592"/>
                  <a:pt x="823926" y="334364"/>
                </a:cubicBezTo>
                <a:cubicBezTo>
                  <a:pt x="848079" y="320135"/>
                  <a:pt x="881290" y="334364"/>
                  <a:pt x="893366" y="359262"/>
                </a:cubicBezTo>
                <a:cubicBezTo>
                  <a:pt x="908462" y="405504"/>
                  <a:pt x="923557" y="448189"/>
                  <a:pt x="974883" y="451747"/>
                </a:cubicBezTo>
                <a:cubicBezTo>
                  <a:pt x="1044324" y="458860"/>
                  <a:pt x="1005074" y="430405"/>
                  <a:pt x="992998" y="394834"/>
                </a:cubicBezTo>
                <a:cubicBezTo>
                  <a:pt x="980921" y="355706"/>
                  <a:pt x="1017152" y="345034"/>
                  <a:pt x="1041304" y="352148"/>
                </a:cubicBezTo>
                <a:cubicBezTo>
                  <a:pt x="1131878" y="384162"/>
                  <a:pt x="1225472" y="327250"/>
                  <a:pt x="1319065" y="373491"/>
                </a:cubicBezTo>
                <a:cubicBezTo>
                  <a:pt x="1294912" y="259665"/>
                  <a:pt x="1243586" y="209867"/>
                  <a:pt x="1134897" y="192082"/>
                </a:cubicBezTo>
                <a:cubicBezTo>
                  <a:pt x="1095648" y="188525"/>
                  <a:pt x="1053380" y="195638"/>
                  <a:pt x="1017152" y="163625"/>
                </a:cubicBezTo>
                <a:cubicBezTo>
                  <a:pt x="996016" y="145839"/>
                  <a:pt x="974883" y="124497"/>
                  <a:pt x="989979" y="88927"/>
                </a:cubicBezTo>
                <a:cubicBezTo>
                  <a:pt x="999036" y="64027"/>
                  <a:pt x="1023188" y="64027"/>
                  <a:pt x="1044324" y="71141"/>
                </a:cubicBezTo>
                <a:cubicBezTo>
                  <a:pt x="1131878" y="110269"/>
                  <a:pt x="1225472" y="120941"/>
                  <a:pt x="1316045" y="135168"/>
                </a:cubicBezTo>
                <a:cubicBezTo>
                  <a:pt x="1331142" y="138725"/>
                  <a:pt x="1346237" y="145839"/>
                  <a:pt x="1361334" y="110269"/>
                </a:cubicBezTo>
                <a:cubicBezTo>
                  <a:pt x="1255664" y="78255"/>
                  <a:pt x="1153012" y="35571"/>
                  <a:pt x="1047342" y="0"/>
                </a:cubicBezTo>
                <a:close/>
              </a:path>
            </a:pathLst>
          </a:custGeom>
        </p:spPr>
      </p:pic>
      <p:cxnSp>
        <p:nvCxnSpPr>
          <p:cNvPr id="15" name="Straight Connector 14">
            <a:extLst>
              <a:ext uri="{FF2B5EF4-FFF2-40B4-BE49-F238E27FC236}">
                <a16:creationId xmlns:a16="http://schemas.microsoft.com/office/drawing/2014/main" id="{BC2B38BF-1A47-459D-87EB-87E2FF84AAA4}"/>
              </a:ext>
            </a:extLst>
          </p:cNvPr>
          <p:cNvCxnSpPr>
            <a:cxnSpLocks/>
          </p:cNvCxnSpPr>
          <p:nvPr/>
        </p:nvCxnSpPr>
        <p:spPr>
          <a:xfrm flipV="1">
            <a:off x="-202692" y="669197"/>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12" name="Diagram 11">
            <a:extLst>
              <a:ext uri="{FF2B5EF4-FFF2-40B4-BE49-F238E27FC236}">
                <a16:creationId xmlns:a16="http://schemas.microsoft.com/office/drawing/2014/main" id="{CD289203-9BA4-4744-87E5-833E45EC6789}"/>
              </a:ext>
            </a:extLst>
          </p:cNvPr>
          <p:cNvGraphicFramePr/>
          <p:nvPr>
            <p:extLst>
              <p:ext uri="{D42A27DB-BD31-4B8C-83A1-F6EECF244321}">
                <p14:modId xmlns:p14="http://schemas.microsoft.com/office/powerpoint/2010/main" val="2923407316"/>
              </p:ext>
            </p:extLst>
          </p:nvPr>
        </p:nvGraphicFramePr>
        <p:xfrm>
          <a:off x="9524" y="721540"/>
          <a:ext cx="8982075" cy="5410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TextBox 12">
            <a:extLst>
              <a:ext uri="{FF2B5EF4-FFF2-40B4-BE49-F238E27FC236}">
                <a16:creationId xmlns:a16="http://schemas.microsoft.com/office/drawing/2014/main" id="{41BBD20F-6BF0-48FC-96F7-9F6160725E73}"/>
              </a:ext>
            </a:extLst>
          </p:cNvPr>
          <p:cNvSpPr txBox="1"/>
          <p:nvPr/>
        </p:nvSpPr>
        <p:spPr>
          <a:xfrm>
            <a:off x="152400" y="-1"/>
            <a:ext cx="3360436" cy="618918"/>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600" b="1" cap="small"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Conclusion</a:t>
            </a:r>
            <a:endParaRPr lang="en-US" sz="5400" b="1" cap="small" dirty="0">
              <a:solidFill>
                <a:schemeClr val="bg1"/>
              </a:solidFill>
              <a:effectLst>
                <a:outerShdw blurRad="38100" dist="38100" dir="2700000" algn="tl">
                  <a:srgbClr val="000000">
                    <a:alpha val="43137"/>
                  </a:srgbClr>
                </a:outerShdw>
              </a:effectLst>
              <a:latin typeface="Gotham Book"/>
            </a:endParaRPr>
          </a:p>
        </p:txBody>
      </p:sp>
      <p:sp>
        <p:nvSpPr>
          <p:cNvPr id="19" name="Title 2">
            <a:extLst>
              <a:ext uri="{FF2B5EF4-FFF2-40B4-BE49-F238E27FC236}">
                <a16:creationId xmlns:a16="http://schemas.microsoft.com/office/drawing/2014/main" id="{7536E077-38F6-4C87-A363-ED9C4AFD2333}"/>
              </a:ext>
            </a:extLst>
          </p:cNvPr>
          <p:cNvSpPr txBox="1">
            <a:spLocks/>
          </p:cNvSpPr>
          <p:nvPr/>
        </p:nvSpPr>
        <p:spPr>
          <a:xfrm>
            <a:off x="6050544" y="35868"/>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4" name="TextBox 3">
            <a:extLst>
              <a:ext uri="{FF2B5EF4-FFF2-40B4-BE49-F238E27FC236}">
                <a16:creationId xmlns:a16="http://schemas.microsoft.com/office/drawing/2014/main" id="{C2855582-5E33-FBA6-CC26-85FF448F1768}"/>
              </a:ext>
            </a:extLst>
          </p:cNvPr>
          <p:cNvSpPr txBox="1"/>
          <p:nvPr/>
        </p:nvSpPr>
        <p:spPr>
          <a:xfrm>
            <a:off x="4876801" y="1120200"/>
            <a:ext cx="4038599" cy="5509200"/>
          </a:xfrm>
          <a:prstGeom prst="rect">
            <a:avLst/>
          </a:prstGeom>
          <a:noFill/>
        </p:spPr>
        <p:txBody>
          <a:bodyPr wrap="square">
            <a:spAutoFit/>
          </a:bodyPr>
          <a:lstStyle/>
          <a:p>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when doing so was surpris­ing or confusing to the people around Him.</a:t>
            </a:r>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This account also reveals the devotion of Jesus’ family. They brought Him to Jerusalem each year so He might learn what was expected of Him regard­ing following God. In return, Jesus showed respect to His earthly parents. Even though He was in the house of His Heavenly Father, Jesus obeyed Mary and Joseph and returned with them to Nazareth.</a:t>
            </a:r>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That 12-year-old boy would grow to fulfill the mission of His Heavenly Father: becoming the Sav­ior for God’s people (Luke 2:11), including those who struggle to understand His work but proclaim Him as their Savior. In this way, Luke’s account becomes an example for those who seek to “find” and follow Jesus. God’s people can look to Jesus to find what God is doing. When we do so, we might find ourselves headed in an entirely new direction!</a:t>
            </a:r>
          </a:p>
        </p:txBody>
      </p:sp>
      <p:sp>
        <p:nvSpPr>
          <p:cNvPr id="6" name="TextBox 5">
            <a:extLst>
              <a:ext uri="{FF2B5EF4-FFF2-40B4-BE49-F238E27FC236}">
                <a16:creationId xmlns:a16="http://schemas.microsoft.com/office/drawing/2014/main" id="{D3CC0B91-195C-43B8-4287-8A0B0230D94B}"/>
              </a:ext>
            </a:extLst>
          </p:cNvPr>
          <p:cNvSpPr txBox="1"/>
          <p:nvPr/>
        </p:nvSpPr>
        <p:spPr>
          <a:xfrm>
            <a:off x="963515" y="1589024"/>
            <a:ext cx="3505201" cy="5016758"/>
          </a:xfrm>
          <a:prstGeom prst="rect">
            <a:avLst/>
          </a:prstGeom>
          <a:noFill/>
        </p:spPr>
        <p:txBody>
          <a:bodyPr wrap="square">
            <a:spAutoFit/>
          </a:bodyPr>
          <a:lstStyle/>
          <a:p>
            <a:pPr lvl="0"/>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The theme of “lost and found” can be found throughout Luke’s Gospel. For example, Jesus told three parables about things that were lost: a sheep (Luke 15:1-7), a coin (15:8-10), and a son (15:11-32). Jesus himself was “lost” when He was arrested and killed, but He was “found” by two men when He joined them along the Emmaus road (24:13-35). The account from today’s lesson is like that example, a time when Jesus was “lost” and then “found” in an unexpected location.</a:t>
            </a:r>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pPr lvl="0"/>
            <a:r>
              <a:rPr lang="en-US" sz="8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 </a:t>
            </a:r>
          </a:p>
          <a:p>
            <a:pPr lvl="0"/>
            <a:r>
              <a:rPr lang="en-US" sz="1600" b="1" dirty="0">
                <a:solidFill>
                  <a:srgbClr val="002060"/>
                </a:solidFill>
                <a:effectLst>
                  <a:outerShdw blurRad="38100" dist="38100" dir="2700000" algn="tl">
                    <a:srgbClr val="000000">
                      <a:alpha val="43137"/>
                    </a:srgbClr>
                  </a:outerShdw>
                </a:effectLst>
                <a:latin typeface="Gotham Medium"/>
                <a:ea typeface="Aptos" panose="020B0004020202020204" pitchFamily="34" charset="0"/>
                <a:cs typeface="AGaramondPro-Regular"/>
              </a:rPr>
              <a:t>Although Jesus was considered lost to Joseph and Mary, He was not genuinely missing. Luke shows his readers that Jesus was following the will of His Father in Heaven, even</a:t>
            </a:r>
          </a:p>
        </p:txBody>
      </p:sp>
      <p:sp>
        <p:nvSpPr>
          <p:cNvPr id="8" name="Slide Number Placeholder 7">
            <a:extLst>
              <a:ext uri="{FF2B5EF4-FFF2-40B4-BE49-F238E27FC236}">
                <a16:creationId xmlns:a16="http://schemas.microsoft.com/office/drawing/2014/main" id="{4B3D1D9E-79FD-231F-2EE9-491DAA4D3ACA}"/>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rgbClr val="002060"/>
                </a:solidFill>
                <a:latin typeface="Arial Black" panose="020B0A04020102020204" pitchFamily="34" charset="0"/>
              </a:rPr>
              <a:pPr/>
              <a:t>16</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37248035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2" name="Line 7">
            <a:extLst>
              <a:ext uri="{FF2B5EF4-FFF2-40B4-BE49-F238E27FC236}">
                <a16:creationId xmlns:a16="http://schemas.microsoft.com/office/drawing/2014/main" id="{64DAEC76-BEE9-4818-9738-9EA2C531C615}"/>
              </a:ext>
            </a:extLst>
          </p:cNvPr>
          <p:cNvSpPr>
            <a:spLocks noChangeShapeType="1"/>
          </p:cNvSpPr>
          <p:nvPr/>
        </p:nvSpPr>
        <p:spPr bwMode="auto">
          <a:xfrm flipH="1" flipV="1">
            <a:off x="3888606" y="1101033"/>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1500" b="1" dirty="0">
              <a:effectLst>
                <a:outerShdw blurRad="38100" dist="38100" dir="2700000" algn="tl">
                  <a:srgbClr val="000000">
                    <a:alpha val="43137"/>
                  </a:srgbClr>
                </a:outerShdw>
              </a:effectLst>
              <a:latin typeface="Gotham Book"/>
            </a:endParaRPr>
          </a:p>
        </p:txBody>
      </p:sp>
      <p:sp>
        <p:nvSpPr>
          <p:cNvPr id="25" name="Line 8">
            <a:extLst>
              <a:ext uri="{FF2B5EF4-FFF2-40B4-BE49-F238E27FC236}">
                <a16:creationId xmlns:a16="http://schemas.microsoft.com/office/drawing/2014/main" id="{59256325-E0E1-43E3-887B-A0319F062172}"/>
              </a:ext>
            </a:extLst>
          </p:cNvPr>
          <p:cNvSpPr>
            <a:spLocks noChangeShapeType="1"/>
          </p:cNvSpPr>
          <p:nvPr/>
        </p:nvSpPr>
        <p:spPr bwMode="auto">
          <a:xfrm flipV="1">
            <a:off x="2071117" y="1098650"/>
            <a:ext cx="513873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1500" b="1" dirty="0">
              <a:effectLst>
                <a:outerShdw blurRad="38100" dist="38100" dir="2700000" algn="tl">
                  <a:srgbClr val="000000">
                    <a:alpha val="43137"/>
                  </a:srgbClr>
                </a:outerShdw>
              </a:effectLst>
              <a:latin typeface="Gotham Book"/>
            </a:endParaRPr>
          </a:p>
        </p:txBody>
      </p:sp>
      <p:sp>
        <p:nvSpPr>
          <p:cNvPr id="29" name="Rectangle: Rounded Corners 4">
            <a:extLst>
              <a:ext uri="{FF2B5EF4-FFF2-40B4-BE49-F238E27FC236}">
                <a16:creationId xmlns:a16="http://schemas.microsoft.com/office/drawing/2014/main" id="{346A938F-B390-4899-8412-2143E4475C9D}"/>
              </a:ext>
            </a:extLst>
          </p:cNvPr>
          <p:cNvSpPr txBox="1"/>
          <p:nvPr/>
        </p:nvSpPr>
        <p:spPr>
          <a:xfrm>
            <a:off x="3507008" y="793774"/>
            <a:ext cx="5332191" cy="509997"/>
          </a:xfrm>
          <a:prstGeom prst="rect">
            <a:avLst/>
          </a:prstGeom>
          <a:solidFill>
            <a:srgbClr val="002060"/>
          </a:solidFill>
          <a:ln w="57150">
            <a:solidFill>
              <a:srgbClr val="0070C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z="152400">
            <a:bevelT w="190500" h="381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0008" tIns="90008" rIns="90008" bIns="90008" numCol="1" spcCol="893" anchor="ctr" anchorCtr="0">
            <a:noAutofit/>
          </a:bodyPr>
          <a:lstStyle/>
          <a:p>
            <a:pPr defTabSz="562550">
              <a:lnSpc>
                <a:spcPct val="90000"/>
              </a:lnSpc>
              <a:spcBef>
                <a:spcPct val="0"/>
              </a:spcBef>
              <a:spcAft>
                <a:spcPct val="35000"/>
              </a:spcAft>
            </a:pPr>
            <a:r>
              <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Share Jesus’ surprising mission in unexpected ways. </a:t>
            </a:r>
            <a:endParaRPr lang="en-US" b="1" cap="small" dirty="0">
              <a:solidFill>
                <a:schemeClr val="bg1"/>
              </a:solidFill>
              <a:effectLst>
                <a:outerShdw blurRad="38100" dist="38100" dir="2700000" algn="tl">
                  <a:srgbClr val="000000">
                    <a:alpha val="43137"/>
                  </a:srgbClr>
                </a:outerShdw>
              </a:effectLst>
              <a:latin typeface="Gotham Book"/>
            </a:endParaRPr>
          </a:p>
        </p:txBody>
      </p:sp>
      <p:sp>
        <p:nvSpPr>
          <p:cNvPr id="12" name="TextBox 11">
            <a:extLst>
              <a:ext uri="{FF2B5EF4-FFF2-40B4-BE49-F238E27FC236}">
                <a16:creationId xmlns:a16="http://schemas.microsoft.com/office/drawing/2014/main" id="{97C0E09D-5AAA-4144-8FFC-8F9E1D00986E}"/>
              </a:ext>
            </a:extLst>
          </p:cNvPr>
          <p:cNvSpPr txBox="1"/>
          <p:nvPr/>
        </p:nvSpPr>
        <p:spPr>
          <a:xfrm>
            <a:off x="200025" y="25304"/>
            <a:ext cx="3133725" cy="603504"/>
          </a:xfrm>
          <a:prstGeom prst="rect">
            <a:avLst/>
          </a:prstGeom>
          <a:solidFill>
            <a:srgbClr val="002060"/>
          </a:solidFill>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Book"/>
              </a:rPr>
              <a:t>CONCLUSION</a:t>
            </a:r>
            <a:endParaRPr lang="en-US" sz="2500" b="1" dirty="0">
              <a:solidFill>
                <a:schemeClr val="bg1"/>
              </a:solidFill>
              <a:effectLst>
                <a:outerShdw blurRad="38100" dist="38100" dir="2700000" algn="tl">
                  <a:srgbClr val="000000">
                    <a:alpha val="43137"/>
                  </a:srgbClr>
                </a:outerShdw>
              </a:effectLst>
              <a:latin typeface="Gotham Book"/>
            </a:endParaRPr>
          </a:p>
        </p:txBody>
      </p:sp>
      <p:cxnSp>
        <p:nvCxnSpPr>
          <p:cNvPr id="13" name="Straight Connector 12">
            <a:extLst>
              <a:ext uri="{FF2B5EF4-FFF2-40B4-BE49-F238E27FC236}">
                <a16:creationId xmlns:a16="http://schemas.microsoft.com/office/drawing/2014/main" id="{4F955A19-1E82-4A99-B6E2-007B7439390F}"/>
              </a:ext>
            </a:extLst>
          </p:cNvPr>
          <p:cNvCxnSpPr/>
          <p:nvPr/>
        </p:nvCxnSpPr>
        <p:spPr>
          <a:xfrm>
            <a:off x="142875" y="685800"/>
            <a:ext cx="900112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2">
            <a:extLst>
              <a:ext uri="{FF2B5EF4-FFF2-40B4-BE49-F238E27FC236}">
                <a16:creationId xmlns:a16="http://schemas.microsoft.com/office/drawing/2014/main" id="{FC29ED3B-9312-47B7-9399-A0BD78C4D27D}"/>
              </a:ext>
            </a:extLst>
          </p:cNvPr>
          <p:cNvSpPr txBox="1">
            <a:spLocks/>
          </p:cNvSpPr>
          <p:nvPr/>
        </p:nvSpPr>
        <p:spPr>
          <a:xfrm>
            <a:off x="6099145" y="16032"/>
            <a:ext cx="3016280"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Book"/>
              </a:rPr>
              <a:t>The Boy Jesus in the Temple</a:t>
            </a:r>
          </a:p>
        </p:txBody>
      </p:sp>
      <p:sp>
        <p:nvSpPr>
          <p:cNvPr id="9" name="Rectangle 8">
            <a:extLst>
              <a:ext uri="{FF2B5EF4-FFF2-40B4-BE49-F238E27FC236}">
                <a16:creationId xmlns:a16="http://schemas.microsoft.com/office/drawing/2014/main" id="{13C1A0C3-6BD4-F5C9-5F5C-6E606C54227B}"/>
              </a:ext>
            </a:extLst>
          </p:cNvPr>
          <p:cNvSpPr/>
          <p:nvPr/>
        </p:nvSpPr>
        <p:spPr>
          <a:xfrm>
            <a:off x="228600" y="1371600"/>
            <a:ext cx="8610600" cy="5257788"/>
          </a:xfrm>
          <a:prstGeom prst="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6">
            <a:extLst>
              <a:ext uri="{FF2B5EF4-FFF2-40B4-BE49-F238E27FC236}">
                <a16:creationId xmlns:a16="http://schemas.microsoft.com/office/drawing/2014/main" id="{01CE3FF4-44CB-61AB-3477-E6ED8134E36D}"/>
              </a:ext>
            </a:extLst>
          </p:cNvPr>
          <p:cNvSpPr txBox="1"/>
          <p:nvPr/>
        </p:nvSpPr>
        <p:spPr>
          <a:xfrm>
            <a:off x="142875" y="788063"/>
            <a:ext cx="3345084" cy="457200"/>
          </a:xfrm>
          <a:prstGeom prst="rect">
            <a:avLst/>
          </a:prstGeom>
          <a:solidFill>
            <a:srgbClr val="002060"/>
          </a:solidFill>
          <a:ln w="57150">
            <a:solidFill>
              <a:srgbClr val="0070C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z="152400">
            <a:bevelT w="190500" h="38100"/>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0008" tIns="90008" rIns="90008" bIns="90008" numCol="1" spcCol="893" anchor="t" anchorCtr="0">
            <a:noAutofit/>
          </a:bodyPr>
          <a:lstStyle/>
          <a:p>
            <a:pPr defTabSz="562550">
              <a:lnSpc>
                <a:spcPct val="90000"/>
              </a:lnSpc>
              <a:spcBef>
                <a:spcPct val="0"/>
              </a:spcBef>
              <a:spcAft>
                <a:spcPct val="35000"/>
              </a:spcAft>
            </a:pPr>
            <a:r>
              <a:rPr lang="en-US" sz="2800" b="1" cap="small" dirty="0">
                <a:solidFill>
                  <a:schemeClr val="bg1"/>
                </a:solidFill>
                <a:effectLst>
                  <a:outerShdw blurRad="38100" dist="38100" dir="2700000" algn="tl">
                    <a:srgbClr val="000000">
                      <a:alpha val="43137"/>
                    </a:srgbClr>
                  </a:outerShdw>
                </a:effectLst>
                <a:latin typeface="Gotham Book"/>
                <a:ea typeface="+mn-lt"/>
                <a:cs typeface="Arial" panose="020B0604020202020204" pitchFamily="34" charset="0"/>
              </a:rPr>
              <a:t>Life Response</a:t>
            </a:r>
            <a:r>
              <a:rPr lang="en-US" sz="2800" b="1" dirty="0">
                <a:solidFill>
                  <a:schemeClr val="bg1"/>
                </a:solidFill>
                <a:effectLst>
                  <a:outerShdw blurRad="38100" dist="38100" dir="2700000" algn="tl">
                    <a:srgbClr val="000000">
                      <a:alpha val="43137"/>
                    </a:srgbClr>
                  </a:outerShdw>
                </a:effectLst>
                <a:latin typeface="Gotham Book"/>
                <a:ea typeface="+mn-lt"/>
                <a:cs typeface="Arial" panose="020B0604020202020204" pitchFamily="34" charset="0"/>
              </a:rPr>
              <a:t>: </a:t>
            </a:r>
            <a:endParaRPr lang="en-US" sz="2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93EE639E-AED4-6CDC-124B-CCBEDF0A336A}"/>
              </a:ext>
            </a:extLst>
          </p:cNvPr>
          <p:cNvSpPr/>
          <p:nvPr/>
        </p:nvSpPr>
        <p:spPr>
          <a:xfrm>
            <a:off x="4622339" y="2307639"/>
            <a:ext cx="3860052" cy="2951351"/>
          </a:xfrm>
          <a:prstGeom prst="rect">
            <a:avLst/>
          </a:prstGeom>
          <a:solidFill>
            <a:schemeClr val="bg1">
              <a:alpha val="50000"/>
            </a:schemeClr>
          </a:solidFill>
          <a:ln>
            <a:noFill/>
          </a:ln>
        </p:spPr>
        <p:txBody>
          <a:bodyPr wrap="square" lIns="64291" tIns="32146" rIns="64291" bIns="32146">
            <a:spAutoFit/>
          </a:bodyPr>
          <a:lstStyle/>
          <a:p>
            <a:pPr>
              <a:lnSpc>
                <a:spcPct val="107000"/>
              </a:lnSpc>
            </a:pPr>
            <a:r>
              <a:rPr lang="en-US" sz="1600"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We serve a God who is faithful, sometimes in ways that we don’t anticipate. There’s no way to prepare to be surprised.  But we can participate in God’s restorative plan by sharing God’s love and kindness. You are invited to surprise a friend, family member, or a stranger in the week ahead through an act of kindness. (Suggestions: offer to take a friend to lunch; give an especially generous tip; write a note of encouragement to leave in an unexpected place. )</a:t>
            </a:r>
          </a:p>
        </p:txBody>
      </p:sp>
      <p:sp>
        <p:nvSpPr>
          <p:cNvPr id="5" name="Rectangle 4">
            <a:extLst>
              <a:ext uri="{FF2B5EF4-FFF2-40B4-BE49-F238E27FC236}">
                <a16:creationId xmlns:a16="http://schemas.microsoft.com/office/drawing/2014/main" id="{EEF1E1FC-D115-9023-FD12-6901BE36B33E}"/>
              </a:ext>
            </a:extLst>
          </p:cNvPr>
          <p:cNvSpPr/>
          <p:nvPr/>
        </p:nvSpPr>
        <p:spPr>
          <a:xfrm>
            <a:off x="4659536" y="1874839"/>
            <a:ext cx="3860052" cy="341919"/>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spAutoFit/>
          </a:bodyPr>
          <a:lstStyle/>
          <a:p>
            <a:pPr defTabSz="562550">
              <a:lnSpc>
                <a:spcPct val="90000"/>
              </a:lnSpc>
              <a:spcBef>
                <a:spcPct val="0"/>
              </a:spcBef>
              <a:spcAft>
                <a:spcPct val="35000"/>
              </a:spcAft>
            </a:pPr>
            <a:r>
              <a:rPr lang="en-US" sz="2000" b="1" cap="small" dirty="0">
                <a:solidFill>
                  <a:schemeClr val="bg1"/>
                </a:solidFill>
                <a:effectLst>
                  <a:outerShdw blurRad="38100" dist="38100" dir="2700000" algn="tl">
                    <a:srgbClr val="000000">
                      <a:alpha val="43137"/>
                    </a:srgbClr>
                  </a:outerShdw>
                </a:effectLst>
                <a:latin typeface="Gotham Book"/>
                <a:ea typeface="+mn-lt"/>
                <a:cs typeface="Arial" panose="020B0604020202020204" pitchFamily="34" charset="0"/>
              </a:rPr>
              <a:t>Sharing the Generosity of God</a:t>
            </a:r>
          </a:p>
        </p:txBody>
      </p:sp>
      <p:sp>
        <p:nvSpPr>
          <p:cNvPr id="6" name="TextBox 5">
            <a:extLst>
              <a:ext uri="{FF2B5EF4-FFF2-40B4-BE49-F238E27FC236}">
                <a16:creationId xmlns:a16="http://schemas.microsoft.com/office/drawing/2014/main" id="{E8C4D21B-48A4-8D60-90BE-610D212FDDDC}"/>
              </a:ext>
            </a:extLst>
          </p:cNvPr>
          <p:cNvSpPr txBox="1"/>
          <p:nvPr/>
        </p:nvSpPr>
        <p:spPr>
          <a:xfrm>
            <a:off x="624412" y="1635028"/>
            <a:ext cx="3470948" cy="4821000"/>
          </a:xfrm>
          <a:prstGeom prst="rect">
            <a:avLst/>
          </a:prstGeom>
          <a:solidFill>
            <a:srgbClr val="002060">
              <a:alpha val="50000"/>
            </a:srgbClr>
          </a:solidFill>
          <a:ln w="57150">
            <a:solidFill>
              <a:srgbClr val="00206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When we respond to God’s invitation to follow Jesus, we don’t always have all the information at our fingertips. Like Mary, we may grow in our understanding of Jesus as God challenges us. At the same time, we know that we can trust the messages of Jesus that come from the Gospels, precisely because it is people like Mary who stand as witnesses of Jesus’ unique identity. He was not the kind of savior whom God’s people were expecting, but He is the Savior we need. </a:t>
            </a:r>
          </a:p>
        </p:txBody>
      </p:sp>
      <p:sp>
        <p:nvSpPr>
          <p:cNvPr id="3" name="Slide Number Placeholder 7">
            <a:extLst>
              <a:ext uri="{FF2B5EF4-FFF2-40B4-BE49-F238E27FC236}">
                <a16:creationId xmlns:a16="http://schemas.microsoft.com/office/drawing/2014/main" id="{27D01E4F-DA96-89BC-56EF-9FB9814878B0}"/>
              </a:ext>
            </a:extLst>
          </p:cNvPr>
          <p:cNvSpPr txBox="1">
            <a:spLocks/>
          </p:cNvSpPr>
          <p:nvPr/>
        </p:nvSpPr>
        <p:spPr>
          <a:xfrm>
            <a:off x="7970089" y="6263886"/>
            <a:ext cx="609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CB4B4D-7CA3-9044-876B-883B54F8677D}" type="slidenum">
              <a:rPr lang="en-US" sz="1200" smtClean="0">
                <a:solidFill>
                  <a:schemeClr val="bg1"/>
                </a:solidFill>
                <a:latin typeface="Arial Black" panose="020B0A04020102020204" pitchFamily="34" charset="0"/>
              </a:rPr>
              <a:pPr algn="r"/>
              <a:t>17</a:t>
            </a:fld>
            <a:endParaRPr lang="en-US"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3029938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3B033B-F963-4154-93D0-8210F47E92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4894" y="-33338"/>
            <a:ext cx="1582312" cy="5900738"/>
          </a:xfrm>
          <a:prstGeom prst="rect">
            <a:avLst/>
          </a:prstGeom>
        </p:spPr>
      </p:pic>
      <p:sp>
        <p:nvSpPr>
          <p:cNvPr id="42" name="Content Placeholder 1">
            <a:extLst>
              <a:ext uri="{FF2B5EF4-FFF2-40B4-BE49-F238E27FC236}">
                <a16:creationId xmlns:a16="http://schemas.microsoft.com/office/drawing/2014/main" id="{43A42F1A-6B2A-43B9-AFD5-0C3C538B3BBC}"/>
              </a:ext>
            </a:extLst>
          </p:cNvPr>
          <p:cNvSpPr txBox="1">
            <a:spLocks/>
          </p:cNvSpPr>
          <p:nvPr/>
        </p:nvSpPr>
        <p:spPr>
          <a:xfrm>
            <a:off x="588274" y="127624"/>
            <a:ext cx="6477000" cy="2789407"/>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anchor="ctr">
            <a:noAutofit/>
            <a:sp3d extrusionH="57150">
              <a:bevelT w="38100" h="38100" prst="relaxedInset"/>
            </a:sp3d>
          </a:bodyPr>
          <a:lstStyle>
            <a:lvl1pPr marL="57155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1pPr>
            <a:lvl2pPr marL="1143114"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2pPr>
            <a:lvl3pPr marL="1714672"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3pPr>
            <a:lvl4pPr marL="228622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4pPr>
            <a:lvl5pPr marL="2857786"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5pPr>
            <a:lvl6pPr marL="3429344"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6pPr>
            <a:lvl7pPr marL="4000900"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7pPr>
            <a:lvl8pPr marL="457245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8pPr>
            <a:lvl9pPr marL="5144015"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9pPr>
          </a:lstStyle>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400" b="1"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upon</a:t>
            </a: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 thee, and be gracious unto thee:</a:t>
            </a: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  </a:t>
            </a:r>
          </a:p>
          <a:p>
            <a:pPr marL="342900" lvl="1" indent="-342900" algn="r"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 Numbers 6:24-26, </a:t>
            </a:r>
          </a:p>
        </p:txBody>
      </p:sp>
      <p:grpSp>
        <p:nvGrpSpPr>
          <p:cNvPr id="2" name="Group 1">
            <a:extLst>
              <a:ext uri="{FF2B5EF4-FFF2-40B4-BE49-F238E27FC236}">
                <a16:creationId xmlns:a16="http://schemas.microsoft.com/office/drawing/2014/main" id="{B7F05677-39AC-08EA-2979-9B523A471F7B}"/>
              </a:ext>
            </a:extLst>
          </p:cNvPr>
          <p:cNvGrpSpPr/>
          <p:nvPr/>
        </p:nvGrpSpPr>
        <p:grpSpPr>
          <a:xfrm>
            <a:off x="5638800" y="6096001"/>
            <a:ext cx="3366072" cy="768220"/>
            <a:chOff x="1184347" y="6508933"/>
            <a:chExt cx="4848725" cy="903556"/>
          </a:xfrm>
        </p:grpSpPr>
        <p:sp>
          <p:nvSpPr>
            <p:cNvPr id="5" name="Rectangle 4">
              <a:extLst>
                <a:ext uri="{FF2B5EF4-FFF2-40B4-BE49-F238E27FC236}">
                  <a16:creationId xmlns:a16="http://schemas.microsoft.com/office/drawing/2014/main" id="{2B43602A-6E7A-2C47-278D-C6C5063172C1}"/>
                </a:ext>
              </a:extLst>
            </p:cNvPr>
            <p:cNvSpPr/>
            <p:nvPr/>
          </p:nvSpPr>
          <p:spPr>
            <a:xfrm>
              <a:off x="1184347" y="6978092"/>
              <a:ext cx="4848725" cy="434397"/>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l"/>
              <a:r>
                <a:rPr lang="en-US" sz="600" b="1" dirty="0">
                  <a:solidFill>
                    <a:schemeClr val="bg1"/>
                  </a:solidFill>
                  <a:latin typeface="Gotham Medium" panose="02000604030000020004"/>
                  <a:cs typeface="Lucida Sans Unicode" panose="020B0602030504020204" pitchFamily="34" charset="0"/>
                </a:rPr>
                <a:t>Material adapted by Stanford W. Bowman Jr. from Echoes® Adult and Bible-in-Life® Adult Summer 2025 quarter with permission,  © David C Cook, https://davidccook.org. May not be further reproduced. All rights reserved.</a:t>
              </a:r>
            </a:p>
          </p:txBody>
        </p:sp>
        <p:grpSp>
          <p:nvGrpSpPr>
            <p:cNvPr id="6" name="Group 5">
              <a:extLst>
                <a:ext uri="{FF2B5EF4-FFF2-40B4-BE49-F238E27FC236}">
                  <a16:creationId xmlns:a16="http://schemas.microsoft.com/office/drawing/2014/main" id="{1EA9A46E-DF3C-F981-26B2-A62C0A309A17}"/>
                </a:ext>
              </a:extLst>
            </p:cNvPr>
            <p:cNvGrpSpPr/>
            <p:nvPr/>
          </p:nvGrpSpPr>
          <p:grpSpPr>
            <a:xfrm>
              <a:off x="1737166" y="6508933"/>
              <a:ext cx="3937465" cy="425267"/>
              <a:chOff x="3142974" y="6271325"/>
              <a:chExt cx="6718852" cy="1014475"/>
            </a:xfrm>
          </p:grpSpPr>
          <p:sp>
            <p:nvSpPr>
              <p:cNvPr id="7" name="Rectangle: Rounded Corners 6">
                <a:extLst>
                  <a:ext uri="{FF2B5EF4-FFF2-40B4-BE49-F238E27FC236}">
                    <a16:creationId xmlns:a16="http://schemas.microsoft.com/office/drawing/2014/main" id="{3C0BF7BC-0878-D85E-56BA-E5FEF5578D62}"/>
                  </a:ext>
                </a:extLst>
              </p:cNvPr>
              <p:cNvSpPr/>
              <p:nvPr/>
            </p:nvSpPr>
            <p:spPr>
              <a:xfrm>
                <a:off x="3142974" y="6421042"/>
                <a:ext cx="6718852" cy="715039"/>
              </a:xfrm>
              <a:prstGeom prst="roundRect">
                <a:avLst/>
              </a:prstGeom>
              <a:blipFill rotWithShape="1">
                <a:blip r:embed="rId5">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endParaRPr kumimoji="0" lang="en-US" sz="3200" b="0" i="0" u="sng" strike="noStrike" cap="none" spc="0" normalizeH="0" baseline="0">
                  <a:ln>
                    <a:noFill/>
                  </a:ln>
                  <a:solidFill>
                    <a:srgbClr val="FFFFFF"/>
                  </a:solidFill>
                  <a:effectLst>
                    <a:outerShdw blurRad="63500" dist="25400" dir="2700000" rotWithShape="0">
                      <a:srgbClr val="000000">
                        <a:alpha val="70000"/>
                      </a:srgbClr>
                    </a:outerShdw>
                  </a:effectLst>
                  <a:uFillTx/>
                  <a:latin typeface="+mn-lt"/>
                  <a:ea typeface="+mn-ea"/>
                  <a:cs typeface="+mn-cs"/>
                  <a:sym typeface="Chalkduster"/>
                </a:endParaRPr>
              </a:p>
            </p:txBody>
          </p:sp>
          <p:grpSp>
            <p:nvGrpSpPr>
              <p:cNvPr id="8" name="Group 7">
                <a:extLst>
                  <a:ext uri="{FF2B5EF4-FFF2-40B4-BE49-F238E27FC236}">
                    <a16:creationId xmlns:a16="http://schemas.microsoft.com/office/drawing/2014/main" id="{D7839652-C22E-3EF8-1390-C5E4346763C2}"/>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9" name="Picture 8" descr="A picture containing drawing, room&#10;&#10;Description automatically generated">
                  <a:extLst>
                    <a:ext uri="{FF2B5EF4-FFF2-40B4-BE49-F238E27FC236}">
                      <a16:creationId xmlns:a16="http://schemas.microsoft.com/office/drawing/2014/main" id="{7C911CE4-8026-8A9F-FEDF-547E2898B1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5351" y="6570342"/>
                  <a:ext cx="2184451" cy="62256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descr="A close up of a logo&#10;&#10;Description automatically generated">
                  <a:extLst>
                    <a:ext uri="{FF2B5EF4-FFF2-40B4-BE49-F238E27FC236}">
                      <a16:creationId xmlns:a16="http://schemas.microsoft.com/office/drawing/2014/main" id="{EF844655-7AB7-31FE-7D23-6CDD1401EE3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46205" y="6315919"/>
                  <a:ext cx="1107143" cy="10144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2" name="Picture 11">
                  <a:extLst>
                    <a:ext uri="{FF2B5EF4-FFF2-40B4-BE49-F238E27FC236}">
                      <a16:creationId xmlns:a16="http://schemas.microsoft.com/office/drawing/2014/main" id="{FDB5A7B2-81EE-42C0-58CE-502A9700DEB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62749" y="6605486"/>
                  <a:ext cx="2184451" cy="32237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pSp>
        </p:grpSp>
      </p:grpSp>
      <p:pic>
        <p:nvPicPr>
          <p:cNvPr id="13" name="Picture 12">
            <a:extLst>
              <a:ext uri="{FF2B5EF4-FFF2-40B4-BE49-F238E27FC236}">
                <a16:creationId xmlns:a16="http://schemas.microsoft.com/office/drawing/2014/main" id="{88A781F0-A09E-63B0-F5BF-755EB85D7C4A}"/>
              </a:ext>
            </a:extLst>
          </p:cNvPr>
          <p:cNvPicPr>
            <a:picLocks noChangeAspect="1"/>
          </p:cNvPicPr>
          <p:nvPr/>
        </p:nvPicPr>
        <p:blipFill>
          <a:blip r:embed="rId9">
            <a:extLst>
              <a:ext uri="{28A0092B-C50C-407E-A947-70E740481C1C}">
                <a14:useLocalDpi xmlns:a14="http://schemas.microsoft.com/office/drawing/2010/main" val="0"/>
              </a:ext>
            </a:extLst>
          </a:blip>
          <a:srcRect l="8420" r="8420"/>
          <a:stretch/>
        </p:blipFill>
        <p:spPr>
          <a:xfrm>
            <a:off x="418824" y="2830205"/>
            <a:ext cx="5829575" cy="3943212"/>
          </a:xfrm>
          <a:custGeom>
            <a:avLst/>
            <a:gdLst/>
            <a:ahLst/>
            <a:cxnLst/>
            <a:rect l="l" t="t" r="r" b="b"/>
            <a:pathLst>
              <a:path w="8678780" h="5873097">
                <a:moveTo>
                  <a:pt x="1379513" y="25"/>
                </a:moveTo>
                <a:cubicBezTo>
                  <a:pt x="1399326" y="458"/>
                  <a:pt x="1419819" y="6516"/>
                  <a:pt x="1438386" y="8439"/>
                </a:cubicBezTo>
                <a:cubicBezTo>
                  <a:pt x="1848256" y="51517"/>
                  <a:pt x="2258124" y="98056"/>
                  <a:pt x="2668443" y="139209"/>
                </a:cubicBezTo>
                <a:cubicBezTo>
                  <a:pt x="3052045" y="177671"/>
                  <a:pt x="3438361" y="186516"/>
                  <a:pt x="3823773" y="206516"/>
                </a:cubicBezTo>
                <a:cubicBezTo>
                  <a:pt x="4290252" y="230748"/>
                  <a:pt x="4755825" y="264980"/>
                  <a:pt x="5219588" y="318825"/>
                </a:cubicBezTo>
                <a:cubicBezTo>
                  <a:pt x="5541595" y="356518"/>
                  <a:pt x="5866772" y="382670"/>
                  <a:pt x="6193307" y="352672"/>
                </a:cubicBezTo>
                <a:cubicBezTo>
                  <a:pt x="6209610" y="351131"/>
                  <a:pt x="6228180" y="346134"/>
                  <a:pt x="6241767" y="351131"/>
                </a:cubicBezTo>
                <a:cubicBezTo>
                  <a:pt x="6400280" y="407287"/>
                  <a:pt x="6573284" y="366901"/>
                  <a:pt x="6737683" y="402287"/>
                </a:cubicBezTo>
                <a:cubicBezTo>
                  <a:pt x="6695564" y="538826"/>
                  <a:pt x="6514862" y="527670"/>
                  <a:pt x="6412962" y="622288"/>
                </a:cubicBezTo>
                <a:cubicBezTo>
                  <a:pt x="6579172" y="659979"/>
                  <a:pt x="6728627" y="698057"/>
                  <a:pt x="6880346" y="726518"/>
                </a:cubicBezTo>
                <a:cubicBezTo>
                  <a:pt x="7041122" y="756519"/>
                  <a:pt x="7177442" y="837673"/>
                  <a:pt x="7334594" y="873826"/>
                </a:cubicBezTo>
                <a:cubicBezTo>
                  <a:pt x="7368112" y="881518"/>
                  <a:pt x="7408419" y="908442"/>
                  <a:pt x="7420192" y="934596"/>
                </a:cubicBezTo>
                <a:cubicBezTo>
                  <a:pt x="7458235" y="1019211"/>
                  <a:pt x="8217735" y="1256521"/>
                  <a:pt x="8128063" y="1331904"/>
                </a:cubicBezTo>
                <a:cubicBezTo>
                  <a:pt x="8090926" y="1363059"/>
                  <a:pt x="8042918" y="1385367"/>
                  <a:pt x="7992648" y="1416136"/>
                </a:cubicBezTo>
                <a:cubicBezTo>
                  <a:pt x="8068283" y="1474214"/>
                  <a:pt x="8153426" y="1499598"/>
                  <a:pt x="8244004" y="1516906"/>
                </a:cubicBezTo>
                <a:cubicBezTo>
                  <a:pt x="8271178" y="1522290"/>
                  <a:pt x="8297900" y="1533059"/>
                  <a:pt x="8300615" y="1559214"/>
                </a:cubicBezTo>
                <a:cubicBezTo>
                  <a:pt x="8303332" y="1586521"/>
                  <a:pt x="8275706" y="1597289"/>
                  <a:pt x="8252610" y="1609983"/>
                </a:cubicBezTo>
                <a:cubicBezTo>
                  <a:pt x="8220454" y="1627674"/>
                  <a:pt x="8189205" y="1643059"/>
                  <a:pt x="8148444" y="1645368"/>
                </a:cubicBezTo>
                <a:cubicBezTo>
                  <a:pt x="8081415" y="1648828"/>
                  <a:pt x="8049262" y="1698059"/>
                  <a:pt x="8010314" y="1734983"/>
                </a:cubicBezTo>
                <a:cubicBezTo>
                  <a:pt x="7988574" y="1755753"/>
                  <a:pt x="7977704" y="1797675"/>
                  <a:pt x="8015746" y="1804984"/>
                </a:cubicBezTo>
                <a:cubicBezTo>
                  <a:pt x="8107232" y="1822675"/>
                  <a:pt x="8099984" y="1873831"/>
                  <a:pt x="8097722" y="1931908"/>
                </a:cubicBezTo>
                <a:cubicBezTo>
                  <a:pt x="8094550" y="2003830"/>
                  <a:pt x="8040654" y="2036908"/>
                  <a:pt x="7974534" y="2064601"/>
                </a:cubicBezTo>
                <a:cubicBezTo>
                  <a:pt x="7951888" y="2074215"/>
                  <a:pt x="7919734" y="2073829"/>
                  <a:pt x="7911128" y="2103831"/>
                </a:cubicBezTo>
                <a:cubicBezTo>
                  <a:pt x="7948266" y="2132293"/>
                  <a:pt x="7993555" y="2109215"/>
                  <a:pt x="8033411" y="2117292"/>
                </a:cubicBezTo>
                <a:cubicBezTo>
                  <a:pt x="8066471" y="2123831"/>
                  <a:pt x="8121271" y="2120370"/>
                  <a:pt x="8075982" y="2172677"/>
                </a:cubicBezTo>
                <a:cubicBezTo>
                  <a:pt x="8062847" y="2187676"/>
                  <a:pt x="8078246" y="2199215"/>
                  <a:pt x="8095004" y="2200369"/>
                </a:cubicBezTo>
                <a:cubicBezTo>
                  <a:pt x="8229060" y="2212293"/>
                  <a:pt x="8167466" y="2318063"/>
                  <a:pt x="8210492" y="2373833"/>
                </a:cubicBezTo>
                <a:cubicBezTo>
                  <a:pt x="8222264" y="2389215"/>
                  <a:pt x="8209584" y="2415754"/>
                  <a:pt x="8191016" y="2422293"/>
                </a:cubicBezTo>
                <a:cubicBezTo>
                  <a:pt x="8072357" y="2465372"/>
                  <a:pt x="8056054" y="2568063"/>
                  <a:pt x="7998536" y="2656525"/>
                </a:cubicBezTo>
                <a:cubicBezTo>
                  <a:pt x="8061036" y="2691525"/>
                  <a:pt x="8135764" y="2699217"/>
                  <a:pt x="8203244" y="2721909"/>
                </a:cubicBezTo>
                <a:cubicBezTo>
                  <a:pt x="8273442" y="2745756"/>
                  <a:pt x="8273442" y="2763447"/>
                  <a:pt x="8215472" y="2832678"/>
                </a:cubicBezTo>
                <a:cubicBezTo>
                  <a:pt x="8366284" y="2847680"/>
                  <a:pt x="8366284" y="2847680"/>
                  <a:pt x="8319638" y="2956526"/>
                </a:cubicBezTo>
                <a:cubicBezTo>
                  <a:pt x="8445996" y="2966525"/>
                  <a:pt x="8529327" y="3018064"/>
                  <a:pt x="8548800" y="3130757"/>
                </a:cubicBezTo>
                <a:cubicBezTo>
                  <a:pt x="8558311" y="3185372"/>
                  <a:pt x="8615377" y="3211141"/>
                  <a:pt x="8678780" y="3247679"/>
                </a:cubicBezTo>
                <a:cubicBezTo>
                  <a:pt x="8599978" y="3283066"/>
                  <a:pt x="8546537" y="3356911"/>
                  <a:pt x="8454599" y="3278833"/>
                </a:cubicBezTo>
                <a:cubicBezTo>
                  <a:pt x="8421087" y="3250373"/>
                  <a:pt x="8424254" y="3286526"/>
                  <a:pt x="8419728" y="3296911"/>
                </a:cubicBezTo>
                <a:cubicBezTo>
                  <a:pt x="8408859" y="3322295"/>
                  <a:pt x="8431501" y="3339218"/>
                  <a:pt x="8446448" y="3358448"/>
                </a:cubicBezTo>
                <a:cubicBezTo>
                  <a:pt x="8460939" y="3377681"/>
                  <a:pt x="8478149" y="3398064"/>
                  <a:pt x="8482226" y="3419605"/>
                </a:cubicBezTo>
                <a:cubicBezTo>
                  <a:pt x="8484942" y="3434604"/>
                  <a:pt x="8471809" y="3456526"/>
                  <a:pt x="8457318" y="3467682"/>
                </a:cubicBezTo>
                <a:cubicBezTo>
                  <a:pt x="8381232" y="3526527"/>
                  <a:pt x="8426520" y="3658836"/>
                  <a:pt x="8282501" y="3675759"/>
                </a:cubicBezTo>
                <a:cubicBezTo>
                  <a:pt x="8217735" y="3683450"/>
                  <a:pt x="8186486" y="3731913"/>
                  <a:pt x="8138932" y="3758451"/>
                </a:cubicBezTo>
                <a:cubicBezTo>
                  <a:pt x="7973628" y="3851144"/>
                  <a:pt x="7863120" y="3970376"/>
                  <a:pt x="7811946" y="4134221"/>
                </a:cubicBezTo>
                <a:cubicBezTo>
                  <a:pt x="7797906" y="4179605"/>
                  <a:pt x="7744010" y="4216145"/>
                  <a:pt x="7709139" y="4256145"/>
                </a:cubicBezTo>
                <a:cubicBezTo>
                  <a:pt x="7725896" y="4285376"/>
                  <a:pt x="7817379" y="4222298"/>
                  <a:pt x="7785224" y="4299221"/>
                </a:cubicBezTo>
                <a:cubicBezTo>
                  <a:pt x="7760768" y="4356915"/>
                  <a:pt x="7698269" y="4392684"/>
                  <a:pt x="7639392" y="4426916"/>
                </a:cubicBezTo>
                <a:cubicBezTo>
                  <a:pt x="7572364" y="4465762"/>
                  <a:pt x="7498091" y="4496914"/>
                  <a:pt x="7467746" y="4568838"/>
                </a:cubicBezTo>
                <a:cubicBezTo>
                  <a:pt x="7461405" y="4584223"/>
                  <a:pt x="7441025" y="4600376"/>
                  <a:pt x="7422910" y="4606531"/>
                </a:cubicBezTo>
                <a:cubicBezTo>
                  <a:pt x="6478176" y="5872304"/>
                  <a:pt x="4152572" y="5880765"/>
                  <a:pt x="3884462" y="5871919"/>
                </a:cubicBezTo>
                <a:cubicBezTo>
                  <a:pt x="3559738" y="5860765"/>
                  <a:pt x="3252674" y="5782688"/>
                  <a:pt x="2951503" y="5685381"/>
                </a:cubicBezTo>
                <a:cubicBezTo>
                  <a:pt x="2824239" y="5644226"/>
                  <a:pt x="2706035" y="5585765"/>
                  <a:pt x="2582393" y="5540381"/>
                </a:cubicBezTo>
                <a:cubicBezTo>
                  <a:pt x="2411654" y="5477686"/>
                  <a:pt x="2279862" y="5358071"/>
                  <a:pt x="2109575" y="5307686"/>
                </a:cubicBezTo>
                <a:cubicBezTo>
                  <a:pt x="1934305" y="5255763"/>
                  <a:pt x="1784398" y="5160762"/>
                  <a:pt x="1604145" y="5120379"/>
                </a:cubicBezTo>
                <a:cubicBezTo>
                  <a:pt x="1509040" y="5098840"/>
                  <a:pt x="1417102" y="5059994"/>
                  <a:pt x="1432046" y="4948840"/>
                </a:cubicBezTo>
                <a:cubicBezTo>
                  <a:pt x="1436123" y="4917301"/>
                  <a:pt x="1411214" y="4891532"/>
                  <a:pt x="1371813" y="4900763"/>
                </a:cubicBezTo>
                <a:cubicBezTo>
                  <a:pt x="1296633" y="4918071"/>
                  <a:pt x="1262665" y="4872300"/>
                  <a:pt x="1220998" y="4838069"/>
                </a:cubicBezTo>
                <a:cubicBezTo>
                  <a:pt x="1146725" y="4777302"/>
                  <a:pt x="1076074" y="4712685"/>
                  <a:pt x="957869" y="4702684"/>
                </a:cubicBezTo>
                <a:cubicBezTo>
                  <a:pt x="980512" y="4654991"/>
                  <a:pt x="1019009" y="4661916"/>
                  <a:pt x="1054336" y="4671915"/>
                </a:cubicBezTo>
                <a:cubicBezTo>
                  <a:pt x="1147177" y="4698070"/>
                  <a:pt x="1239115" y="4727684"/>
                  <a:pt x="1331957" y="4753839"/>
                </a:cubicBezTo>
                <a:cubicBezTo>
                  <a:pt x="1392645" y="4770763"/>
                  <a:pt x="1452881" y="4794609"/>
                  <a:pt x="1533949" y="4775761"/>
                </a:cubicBezTo>
                <a:cubicBezTo>
                  <a:pt x="1464202" y="4679607"/>
                  <a:pt x="1345545" y="4662300"/>
                  <a:pt x="1249533" y="4632685"/>
                </a:cubicBezTo>
                <a:cubicBezTo>
                  <a:pt x="1129515" y="4595378"/>
                  <a:pt x="1058865" y="4524991"/>
                  <a:pt x="974172" y="4446530"/>
                </a:cubicBezTo>
                <a:cubicBezTo>
                  <a:pt x="1062487" y="4427683"/>
                  <a:pt x="1117287" y="4485377"/>
                  <a:pt x="1186579" y="4482299"/>
                </a:cubicBezTo>
                <a:cubicBezTo>
                  <a:pt x="1190203" y="4472300"/>
                  <a:pt x="1196544" y="4457684"/>
                  <a:pt x="1195637" y="4457299"/>
                </a:cubicBezTo>
                <a:cubicBezTo>
                  <a:pt x="1082415" y="4414222"/>
                  <a:pt x="1029426" y="4333453"/>
                  <a:pt x="1011761" y="4235759"/>
                </a:cubicBezTo>
                <a:cubicBezTo>
                  <a:pt x="1002706" y="4185376"/>
                  <a:pt x="961492" y="4169607"/>
                  <a:pt x="920731" y="4146528"/>
                </a:cubicBezTo>
                <a:cubicBezTo>
                  <a:pt x="778522" y="4064606"/>
                  <a:pt x="628163" y="3990375"/>
                  <a:pt x="511316" y="3877683"/>
                </a:cubicBezTo>
                <a:cubicBezTo>
                  <a:pt x="646279" y="3892682"/>
                  <a:pt x="754521" y="3966143"/>
                  <a:pt x="899898" y="3997682"/>
                </a:cubicBezTo>
                <a:cubicBezTo>
                  <a:pt x="784411" y="3873836"/>
                  <a:pt x="634956" y="3811144"/>
                  <a:pt x="498636" y="3736143"/>
                </a:cubicBezTo>
                <a:cubicBezTo>
                  <a:pt x="436588" y="3701912"/>
                  <a:pt x="379073" y="3658065"/>
                  <a:pt x="303890" y="3639604"/>
                </a:cubicBezTo>
                <a:cubicBezTo>
                  <a:pt x="277170" y="3633065"/>
                  <a:pt x="233240" y="3619219"/>
                  <a:pt x="254527" y="3582680"/>
                </a:cubicBezTo>
                <a:cubicBezTo>
                  <a:pt x="272641" y="3552297"/>
                  <a:pt x="308419" y="3561526"/>
                  <a:pt x="341028" y="3570373"/>
                </a:cubicBezTo>
                <a:cubicBezTo>
                  <a:pt x="419378" y="3592297"/>
                  <a:pt x="500446" y="3592682"/>
                  <a:pt x="606424" y="3592297"/>
                </a:cubicBezTo>
                <a:cubicBezTo>
                  <a:pt x="517657" y="3491912"/>
                  <a:pt x="355067" y="3521913"/>
                  <a:pt x="278984" y="3416526"/>
                </a:cubicBezTo>
                <a:cubicBezTo>
                  <a:pt x="374088" y="3398064"/>
                  <a:pt x="447458" y="3436142"/>
                  <a:pt x="524452" y="3443448"/>
                </a:cubicBezTo>
                <a:cubicBezTo>
                  <a:pt x="594195" y="3449987"/>
                  <a:pt x="611405" y="3432296"/>
                  <a:pt x="595102" y="3374218"/>
                </a:cubicBezTo>
                <a:cubicBezTo>
                  <a:pt x="569741" y="3283833"/>
                  <a:pt x="607782" y="3237678"/>
                  <a:pt x="709231" y="3262295"/>
                </a:cubicBezTo>
                <a:cubicBezTo>
                  <a:pt x="803432" y="3285372"/>
                  <a:pt x="813394" y="3251526"/>
                  <a:pt x="788033" y="3199987"/>
                </a:cubicBezTo>
                <a:cubicBezTo>
                  <a:pt x="751802" y="3124988"/>
                  <a:pt x="793015" y="3066910"/>
                  <a:pt x="821094" y="3003833"/>
                </a:cubicBezTo>
                <a:cubicBezTo>
                  <a:pt x="864120" y="2907680"/>
                  <a:pt x="846003" y="2860755"/>
                  <a:pt x="753161" y="2789218"/>
                </a:cubicBezTo>
                <a:cubicBezTo>
                  <a:pt x="701080" y="2749216"/>
                  <a:pt x="644921" y="2715371"/>
                  <a:pt x="569285" y="2680756"/>
                </a:cubicBezTo>
                <a:cubicBezTo>
                  <a:pt x="743651" y="2661909"/>
                  <a:pt x="560683" y="2598448"/>
                  <a:pt x="622275" y="2558832"/>
                </a:cubicBezTo>
                <a:cubicBezTo>
                  <a:pt x="745462" y="2542678"/>
                  <a:pt x="846003" y="2668833"/>
                  <a:pt x="1013576" y="2632679"/>
                </a:cubicBezTo>
                <a:cubicBezTo>
                  <a:pt x="806602" y="2523446"/>
                  <a:pt x="577892" y="2487677"/>
                  <a:pt x="427984" y="2342293"/>
                </a:cubicBezTo>
                <a:cubicBezTo>
                  <a:pt x="462405" y="2309216"/>
                  <a:pt x="496823" y="2339985"/>
                  <a:pt x="526263" y="2327678"/>
                </a:cubicBezTo>
                <a:cubicBezTo>
                  <a:pt x="525356" y="2319985"/>
                  <a:pt x="527622" y="2308446"/>
                  <a:pt x="522186" y="2304986"/>
                </a:cubicBezTo>
                <a:cubicBezTo>
                  <a:pt x="410323" y="2225754"/>
                  <a:pt x="408509" y="2223831"/>
                  <a:pt x="528526" y="2165368"/>
                </a:cubicBezTo>
                <a:cubicBezTo>
                  <a:pt x="570645" y="2144984"/>
                  <a:pt x="567023" y="2126906"/>
                  <a:pt x="544832" y="2101138"/>
                </a:cubicBezTo>
                <a:cubicBezTo>
                  <a:pt x="528978" y="2083061"/>
                  <a:pt x="509957" y="2066906"/>
                  <a:pt x="519016" y="2027291"/>
                </a:cubicBezTo>
                <a:cubicBezTo>
                  <a:pt x="584685" y="2078062"/>
                  <a:pt x="902162" y="2061522"/>
                  <a:pt x="958321" y="2056137"/>
                </a:cubicBezTo>
                <a:cubicBezTo>
                  <a:pt x="1021272" y="2050369"/>
                  <a:pt x="1083319" y="2025753"/>
                  <a:pt x="1149440" y="2039214"/>
                </a:cubicBezTo>
                <a:cubicBezTo>
                  <a:pt x="1202430" y="2049985"/>
                  <a:pt x="1447897" y="2154215"/>
                  <a:pt x="1482772" y="2034599"/>
                </a:cubicBezTo>
                <a:cubicBezTo>
                  <a:pt x="1484583" y="2028831"/>
                  <a:pt x="1583765" y="2042293"/>
                  <a:pt x="1637208" y="2048831"/>
                </a:cubicBezTo>
                <a:cubicBezTo>
                  <a:pt x="1684309" y="2054216"/>
                  <a:pt x="1737297" y="2078062"/>
                  <a:pt x="1768999" y="2030369"/>
                </a:cubicBezTo>
                <a:cubicBezTo>
                  <a:pt x="1787568" y="2002293"/>
                  <a:pt x="1711030" y="1948062"/>
                  <a:pt x="1642642" y="1943445"/>
                </a:cubicBezTo>
                <a:cubicBezTo>
                  <a:pt x="1583312" y="1939214"/>
                  <a:pt x="1521266" y="1933060"/>
                  <a:pt x="1464655" y="1944599"/>
                </a:cubicBezTo>
                <a:cubicBezTo>
                  <a:pt x="1394911" y="1958446"/>
                  <a:pt x="1357322" y="1936138"/>
                  <a:pt x="1337846" y="1888061"/>
                </a:cubicBezTo>
                <a:cubicBezTo>
                  <a:pt x="1316106" y="1834985"/>
                  <a:pt x="1274439" y="1810368"/>
                  <a:pt x="1216924" y="1785752"/>
                </a:cubicBezTo>
                <a:cubicBezTo>
                  <a:pt x="1077431" y="1726138"/>
                  <a:pt x="943377" y="1657291"/>
                  <a:pt x="790299" y="1622676"/>
                </a:cubicBezTo>
                <a:cubicBezTo>
                  <a:pt x="759953" y="1615751"/>
                  <a:pt x="726441" y="1606521"/>
                  <a:pt x="712401" y="1560751"/>
                </a:cubicBezTo>
                <a:cubicBezTo>
                  <a:pt x="1126798" y="1629213"/>
                  <a:pt x="1504511" y="1807676"/>
                  <a:pt x="1932039" y="1797291"/>
                </a:cubicBezTo>
                <a:cubicBezTo>
                  <a:pt x="1815195" y="1740752"/>
                  <a:pt x="1679780" y="1737675"/>
                  <a:pt x="1555234" y="1698059"/>
                </a:cubicBezTo>
                <a:cubicBezTo>
                  <a:pt x="1643549" y="1668444"/>
                  <a:pt x="1726428" y="1699213"/>
                  <a:pt x="1810212" y="1716137"/>
                </a:cubicBezTo>
                <a:cubicBezTo>
                  <a:pt x="1880410" y="1729982"/>
                  <a:pt x="1943817" y="1732290"/>
                  <a:pt x="1951515" y="1649598"/>
                </a:cubicBezTo>
                <a:cubicBezTo>
                  <a:pt x="1948798" y="1644214"/>
                  <a:pt x="1949249" y="1637291"/>
                  <a:pt x="1949704" y="1630753"/>
                </a:cubicBezTo>
                <a:cubicBezTo>
                  <a:pt x="1926152" y="1596522"/>
                  <a:pt x="1889468" y="1578830"/>
                  <a:pt x="1845990" y="1568828"/>
                </a:cubicBezTo>
                <a:cubicBezTo>
                  <a:pt x="1819722" y="1562674"/>
                  <a:pt x="1784851" y="1553443"/>
                  <a:pt x="1785302" y="1528829"/>
                </a:cubicBezTo>
                <a:cubicBezTo>
                  <a:pt x="1786662" y="1437674"/>
                  <a:pt x="1702878" y="1411136"/>
                  <a:pt x="1619092" y="1384597"/>
                </a:cubicBezTo>
                <a:cubicBezTo>
                  <a:pt x="1665740" y="1339213"/>
                  <a:pt x="1702423" y="1372674"/>
                  <a:pt x="1737750" y="1369214"/>
                </a:cubicBezTo>
                <a:cubicBezTo>
                  <a:pt x="1760848" y="1366906"/>
                  <a:pt x="1781679" y="1362675"/>
                  <a:pt x="1781679" y="1339213"/>
                </a:cubicBezTo>
                <a:cubicBezTo>
                  <a:pt x="1782132" y="1319597"/>
                  <a:pt x="1771262" y="1297288"/>
                  <a:pt x="1748620" y="1296905"/>
                </a:cubicBezTo>
                <a:cubicBezTo>
                  <a:pt x="1606863" y="1293442"/>
                  <a:pt x="1528513" y="1167288"/>
                  <a:pt x="1381324" y="1166904"/>
                </a:cubicBezTo>
                <a:cubicBezTo>
                  <a:pt x="1293462" y="1166904"/>
                  <a:pt x="1427065" y="1095751"/>
                  <a:pt x="1352792" y="1066135"/>
                </a:cubicBezTo>
                <a:cubicBezTo>
                  <a:pt x="1336486" y="1059596"/>
                  <a:pt x="1395363" y="1049597"/>
                  <a:pt x="1421631" y="1051135"/>
                </a:cubicBezTo>
                <a:cubicBezTo>
                  <a:pt x="1447445" y="1052673"/>
                  <a:pt x="1470543" y="1071519"/>
                  <a:pt x="1501793" y="1058058"/>
                </a:cubicBezTo>
                <a:cubicBezTo>
                  <a:pt x="1519003" y="1009981"/>
                  <a:pt x="1474621" y="992289"/>
                  <a:pt x="1437935" y="978826"/>
                </a:cubicBezTo>
                <a:cubicBezTo>
                  <a:pt x="1353244" y="947673"/>
                  <a:pt x="1270817" y="909981"/>
                  <a:pt x="1177975" y="898826"/>
                </a:cubicBezTo>
                <a:cubicBezTo>
                  <a:pt x="1144915" y="894980"/>
                  <a:pt x="1225528" y="843440"/>
                  <a:pt x="1241378" y="825366"/>
                </a:cubicBezTo>
                <a:cubicBezTo>
                  <a:pt x="867743" y="635366"/>
                  <a:pt x="418474" y="644980"/>
                  <a:pt x="0" y="491517"/>
                </a:cubicBezTo>
                <a:cubicBezTo>
                  <a:pt x="92391" y="461518"/>
                  <a:pt x="160326" y="483440"/>
                  <a:pt x="223277" y="488057"/>
                </a:cubicBezTo>
                <a:cubicBezTo>
                  <a:pt x="380429" y="499594"/>
                  <a:pt x="535773" y="523440"/>
                  <a:pt x="692473" y="537671"/>
                </a:cubicBezTo>
                <a:cubicBezTo>
                  <a:pt x="769465" y="544594"/>
                  <a:pt x="841022" y="570749"/>
                  <a:pt x="927071" y="529211"/>
                </a:cubicBezTo>
                <a:cubicBezTo>
                  <a:pt x="984589" y="501518"/>
                  <a:pt x="1076527" y="531517"/>
                  <a:pt x="1147177" y="556134"/>
                </a:cubicBezTo>
                <a:cubicBezTo>
                  <a:pt x="1205600" y="576517"/>
                  <a:pt x="1261306" y="581901"/>
                  <a:pt x="1338752" y="556134"/>
                </a:cubicBezTo>
                <a:cubicBezTo>
                  <a:pt x="1268554" y="540364"/>
                  <a:pt x="1214658" y="526519"/>
                  <a:pt x="1159406" y="516901"/>
                </a:cubicBezTo>
                <a:cubicBezTo>
                  <a:pt x="1115475" y="509211"/>
                  <a:pt x="1220094" y="478056"/>
                  <a:pt x="1273535" y="481902"/>
                </a:cubicBezTo>
                <a:cubicBezTo>
                  <a:pt x="1348263" y="487287"/>
                  <a:pt x="1306144" y="467287"/>
                  <a:pt x="1293462" y="439595"/>
                </a:cubicBezTo>
                <a:cubicBezTo>
                  <a:pt x="1279875" y="409979"/>
                  <a:pt x="1320183" y="400749"/>
                  <a:pt x="1345545" y="406900"/>
                </a:cubicBezTo>
                <a:cubicBezTo>
                  <a:pt x="1442916" y="431133"/>
                  <a:pt x="1539834" y="388441"/>
                  <a:pt x="1640379" y="423057"/>
                </a:cubicBezTo>
                <a:cubicBezTo>
                  <a:pt x="1615015" y="337670"/>
                  <a:pt x="1560215" y="300363"/>
                  <a:pt x="1445634" y="288439"/>
                </a:cubicBezTo>
                <a:cubicBezTo>
                  <a:pt x="1402608" y="283826"/>
                  <a:pt x="1357773" y="290748"/>
                  <a:pt x="1320636" y="266131"/>
                </a:cubicBezTo>
                <a:cubicBezTo>
                  <a:pt x="1299349" y="251902"/>
                  <a:pt x="1275346" y="234978"/>
                  <a:pt x="1292104" y="208824"/>
                </a:cubicBezTo>
                <a:cubicBezTo>
                  <a:pt x="1303877" y="190363"/>
                  <a:pt x="1329242" y="190363"/>
                  <a:pt x="1350074" y="196517"/>
                </a:cubicBezTo>
                <a:cubicBezTo>
                  <a:pt x="1443371" y="223826"/>
                  <a:pt x="1540741" y="233825"/>
                  <a:pt x="1638113" y="243826"/>
                </a:cubicBezTo>
                <a:cubicBezTo>
                  <a:pt x="1653059" y="245364"/>
                  <a:pt x="1669814" y="250365"/>
                  <a:pt x="1686573" y="224977"/>
                </a:cubicBezTo>
                <a:cubicBezTo>
                  <a:pt x="1504511" y="183824"/>
                  <a:pt x="1331505" y="125362"/>
                  <a:pt x="1144459" y="102670"/>
                </a:cubicBezTo>
                <a:cubicBezTo>
                  <a:pt x="1147177" y="91900"/>
                  <a:pt x="1149896" y="81131"/>
                  <a:pt x="1152614" y="70362"/>
                </a:cubicBezTo>
                <a:cubicBezTo>
                  <a:pt x="1298896" y="85746"/>
                  <a:pt x="1445182" y="101131"/>
                  <a:pt x="1629961" y="120363"/>
                </a:cubicBezTo>
                <a:cubicBezTo>
                  <a:pt x="1516284" y="59207"/>
                  <a:pt x="1408951" y="79594"/>
                  <a:pt x="1324712" y="25362"/>
                </a:cubicBezTo>
                <a:cubicBezTo>
                  <a:pt x="1340563" y="4786"/>
                  <a:pt x="1359698" y="-407"/>
                  <a:pt x="1379513" y="25"/>
                </a:cubicBezTo>
                <a:close/>
              </a:path>
            </a:pathLst>
          </a:custGeom>
        </p:spPr>
      </p:pic>
    </p:spTree>
    <p:extLst>
      <p:ext uri="{BB962C8B-B14F-4D97-AF65-F5344CB8AC3E}">
        <p14:creationId xmlns:p14="http://schemas.microsoft.com/office/powerpoint/2010/main" val="39079037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Line 8"/>
          <p:cNvSpPr>
            <a:spLocks noChangeShapeType="1"/>
          </p:cNvSpPr>
          <p:nvPr/>
        </p:nvSpPr>
        <p:spPr bwMode="auto">
          <a:xfrm flipV="1">
            <a:off x="1815541" y="1338110"/>
            <a:ext cx="835818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3600" b="1" dirty="0">
              <a:solidFill>
                <a:schemeClr val="bg1"/>
              </a:solidFill>
              <a:effectLst>
                <a:outerShdw blurRad="38100" dist="38100" dir="2700000" algn="tl">
                  <a:srgbClr val="000000">
                    <a:alpha val="43137"/>
                  </a:srgbClr>
                </a:outerShdw>
              </a:effectLst>
              <a:latin typeface="Gotham Book"/>
            </a:endParaRPr>
          </a:p>
        </p:txBody>
      </p:sp>
      <p:sp>
        <p:nvSpPr>
          <p:cNvPr id="11" name="Line 7">
            <a:extLst>
              <a:ext uri="{FF2B5EF4-FFF2-40B4-BE49-F238E27FC236}">
                <a16:creationId xmlns:a16="http://schemas.microsoft.com/office/drawing/2014/main" id="{137B51C5-058B-48A2-B1E2-E4689C9F6D64}"/>
              </a:ext>
            </a:extLst>
          </p:cNvPr>
          <p:cNvSpPr>
            <a:spLocks noChangeShapeType="1"/>
          </p:cNvSpPr>
          <p:nvPr/>
        </p:nvSpPr>
        <p:spPr bwMode="auto">
          <a:xfrm flipH="1" flipV="1">
            <a:off x="5524503" y="1277544"/>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3600" b="1" dirty="0">
              <a:solidFill>
                <a:schemeClr val="bg1"/>
              </a:solidFill>
              <a:effectLst>
                <a:outerShdw blurRad="38100" dist="38100" dir="2700000" algn="tl">
                  <a:srgbClr val="000000">
                    <a:alpha val="43137"/>
                  </a:srgbClr>
                </a:outerShdw>
              </a:effectLst>
              <a:latin typeface="Gotham Book"/>
            </a:endParaRPr>
          </a:p>
        </p:txBody>
      </p:sp>
      <p:sp>
        <p:nvSpPr>
          <p:cNvPr id="27" name="TextBox 26">
            <a:extLst>
              <a:ext uri="{FF2B5EF4-FFF2-40B4-BE49-F238E27FC236}">
                <a16:creationId xmlns:a16="http://schemas.microsoft.com/office/drawing/2014/main" id="{179360E6-2B9F-4F9B-A245-89821C837B3F}"/>
              </a:ext>
            </a:extLst>
          </p:cNvPr>
          <p:cNvSpPr txBox="1"/>
          <p:nvPr/>
        </p:nvSpPr>
        <p:spPr>
          <a:xfrm>
            <a:off x="164318" y="-31408"/>
            <a:ext cx="4179082"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Book"/>
              </a:rPr>
              <a:t>QUESTION &amp; ANSWER</a:t>
            </a:r>
            <a:endParaRPr lang="en-US" sz="2500" b="1" dirty="0">
              <a:solidFill>
                <a:schemeClr val="bg1"/>
              </a:solidFill>
              <a:effectLst>
                <a:outerShdw blurRad="38100" dist="38100" dir="2700000" algn="tl">
                  <a:srgbClr val="000000">
                    <a:alpha val="43137"/>
                  </a:srgbClr>
                </a:outerShdw>
              </a:effectLst>
              <a:latin typeface="Gotham Book"/>
            </a:endParaRPr>
          </a:p>
        </p:txBody>
      </p:sp>
      <p:sp>
        <p:nvSpPr>
          <p:cNvPr id="3" name="Rectangle 2">
            <a:extLst>
              <a:ext uri="{FF2B5EF4-FFF2-40B4-BE49-F238E27FC236}">
                <a16:creationId xmlns:a16="http://schemas.microsoft.com/office/drawing/2014/main" id="{C173528E-EDC8-4FBE-9BE9-878B206B957E}"/>
              </a:ext>
            </a:extLst>
          </p:cNvPr>
          <p:cNvSpPr/>
          <p:nvPr/>
        </p:nvSpPr>
        <p:spPr>
          <a:xfrm>
            <a:off x="116654" y="1517985"/>
            <a:ext cx="8834465" cy="4304542"/>
          </a:xfrm>
          <a:prstGeom prst="rect">
            <a:avLst/>
          </a:prstGeom>
          <a:solidFill>
            <a:srgbClr val="002060"/>
          </a:solidFill>
        </p:spPr>
        <p:txBody>
          <a:bodyPr wrap="square" lIns="64291" tIns="32146" rIns="64291" bIns="32146">
            <a:spAutoFit/>
          </a:bodyPr>
          <a:lstStyle/>
          <a:p>
            <a:pPr marL="9144" indent="91440">
              <a:lnSpc>
                <a:spcPct val="107000"/>
              </a:lnSpc>
            </a:pPr>
            <a:r>
              <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4. What happens after Mary and Joseph leave Jerusalem? How could this have happened?</a:t>
            </a: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14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marR="0" indent="91440">
              <a:lnSpc>
                <a:spcPct val="107000"/>
              </a:lnSpc>
              <a:spcBef>
                <a:spcPts val="0"/>
              </a:spcBef>
              <a:spcAft>
                <a:spcPts val="0"/>
              </a:spcAft>
            </a:pPr>
            <a:endParaRPr lang="en-US" sz="1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r>
              <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5. Why isn’t Jesus looking for His parents? What is He doing instead?</a:t>
            </a: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2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4AE1B342-E6EE-45AE-83D4-7797DFEF110B}"/>
              </a:ext>
            </a:extLst>
          </p:cNvPr>
          <p:cNvSpPr txBox="1">
            <a:spLocks/>
          </p:cNvSpPr>
          <p:nvPr/>
        </p:nvSpPr>
        <p:spPr>
          <a:xfrm>
            <a:off x="213360" y="772847"/>
            <a:ext cx="5654040" cy="55778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THE SEARCH FOR THE MISSING JESUS</a:t>
            </a:r>
          </a:p>
        </p:txBody>
      </p:sp>
      <p:sp>
        <p:nvSpPr>
          <p:cNvPr id="24" name="Title 2">
            <a:extLst>
              <a:ext uri="{FF2B5EF4-FFF2-40B4-BE49-F238E27FC236}">
                <a16:creationId xmlns:a16="http://schemas.microsoft.com/office/drawing/2014/main" id="{73CA73ED-E258-491C-A8C5-3B7FA0697A1D}"/>
              </a:ext>
            </a:extLst>
          </p:cNvPr>
          <p:cNvSpPr txBox="1">
            <a:spLocks/>
          </p:cNvSpPr>
          <p:nvPr/>
        </p:nvSpPr>
        <p:spPr>
          <a:xfrm>
            <a:off x="4419600" y="-44805"/>
            <a:ext cx="3016280"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Book"/>
              </a:rPr>
              <a:t>The Boy Jesus in the Temple</a:t>
            </a:r>
          </a:p>
        </p:txBody>
      </p:sp>
      <p:cxnSp>
        <p:nvCxnSpPr>
          <p:cNvPr id="19" name="Straight Connector 18">
            <a:extLst>
              <a:ext uri="{FF2B5EF4-FFF2-40B4-BE49-F238E27FC236}">
                <a16:creationId xmlns:a16="http://schemas.microsoft.com/office/drawing/2014/main" id="{5700E1CE-5AA5-4B3E-B93B-9955BAB2CB28}"/>
              </a:ext>
            </a:extLst>
          </p:cNvPr>
          <p:cNvCxnSpPr/>
          <p:nvPr/>
        </p:nvCxnSpPr>
        <p:spPr>
          <a:xfrm>
            <a:off x="142875" y="685800"/>
            <a:ext cx="786384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C324AB9E-C518-468C-93AF-8DE027A7E4F2}"/>
              </a:ext>
            </a:extLst>
          </p:cNvPr>
          <p:cNvSpPr>
            <a:spLocks/>
          </p:cNvSpPr>
          <p:nvPr/>
        </p:nvSpPr>
        <p:spPr bwMode="auto">
          <a:xfrm>
            <a:off x="297504" y="2196173"/>
            <a:ext cx="8472763" cy="1282177"/>
          </a:xfrm>
          <a:prstGeom prst="rect">
            <a:avLst/>
          </a:prstGeom>
          <a:solidFill>
            <a:schemeClr val="bg1">
              <a:alpha val="60000"/>
            </a:schemeClr>
          </a:solidFill>
          <a:ln w="762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2506" tIns="35717" rIns="62506" bIns="35717" anchor="t"/>
          <a:lstStyle/>
          <a:p>
            <a:pPr>
              <a:lnSpc>
                <a:spcPct val="107000"/>
              </a:lnSpc>
            </a:pPr>
            <a:r>
              <a:rPr lang="en-US"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Once the Passover festival is over, Jesus’ parents unintentionally leave Him behind in the city of Jerusalem. Since they were traveling with a group of relatives and friends, an adolescent boy would be expected to stay with the group. But after a day of travel, Mary and Joseph realize that Jesus is not present. They have to return to Jerusalem, a whole day back, and search for Him among the hustle and bustle of festival time.</a:t>
            </a:r>
          </a:p>
        </p:txBody>
      </p:sp>
      <p:sp>
        <p:nvSpPr>
          <p:cNvPr id="15" name="Rectangle 14">
            <a:extLst>
              <a:ext uri="{FF2B5EF4-FFF2-40B4-BE49-F238E27FC236}">
                <a16:creationId xmlns:a16="http://schemas.microsoft.com/office/drawing/2014/main" id="{F6791171-C410-4AED-9F97-6FD20DC6A21A}"/>
              </a:ext>
            </a:extLst>
          </p:cNvPr>
          <p:cNvSpPr>
            <a:spLocks/>
          </p:cNvSpPr>
          <p:nvPr/>
        </p:nvSpPr>
        <p:spPr bwMode="auto">
          <a:xfrm>
            <a:off x="297503" y="4038600"/>
            <a:ext cx="8472763" cy="978754"/>
          </a:xfrm>
          <a:prstGeom prst="rect">
            <a:avLst/>
          </a:prstGeom>
          <a:solidFill>
            <a:schemeClr val="bg1">
              <a:alpha val="60000"/>
            </a:schemeClr>
          </a:solidFill>
          <a:ln w="762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2506" tIns="35717" rIns="62506" bIns="35717" anchor="t"/>
          <a:lstStyle/>
          <a:p>
            <a:pPr>
              <a:lnSpc>
                <a:spcPct val="107000"/>
              </a:lnSpc>
            </a:pPr>
            <a:r>
              <a:rPr lang="en-US"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does not appear troubled to have lost track of Mary and Joseph. He is sitting among a group of the day’s top scholars and experts in the law, and He is dialoguing about the written Word of God. Jesus appears oblivious to the fact that His parents were worried about Him. </a:t>
            </a:r>
          </a:p>
        </p:txBody>
      </p:sp>
      <p:sp>
        <p:nvSpPr>
          <p:cNvPr id="6" name="Slide Number Placeholder 7">
            <a:extLst>
              <a:ext uri="{FF2B5EF4-FFF2-40B4-BE49-F238E27FC236}">
                <a16:creationId xmlns:a16="http://schemas.microsoft.com/office/drawing/2014/main" id="{E23BFFFC-7A98-5393-11D2-86187745DC68}"/>
              </a:ext>
            </a:extLst>
          </p:cNvPr>
          <p:cNvSpPr txBox="1">
            <a:spLocks/>
          </p:cNvSpPr>
          <p:nvPr/>
        </p:nvSpPr>
        <p:spPr>
          <a:xfrm>
            <a:off x="8229600" y="6356350"/>
            <a:ext cx="609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CB4B4D-7CA3-9044-876B-883B54F8677D}" type="slidenum">
              <a:rPr lang="en-US" sz="1200" smtClean="0">
                <a:solidFill>
                  <a:schemeClr val="bg1"/>
                </a:solidFill>
                <a:latin typeface="Arial Black" panose="020B0A04020102020204" pitchFamily="34" charset="0"/>
              </a:rPr>
              <a:pPr algn="r"/>
              <a:t>19</a:t>
            </a:fld>
            <a:endParaRPr lang="en-US" sz="12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2995943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F203E0C-5409-4111-B961-2DFC4FD04F1B}"/>
              </a:ext>
            </a:extLst>
          </p:cNvPr>
          <p:cNvSpPr/>
          <p:nvPr/>
        </p:nvSpPr>
        <p:spPr>
          <a:xfrm>
            <a:off x="162839" y="228600"/>
            <a:ext cx="3839987" cy="3657600"/>
          </a:xfrm>
          <a:prstGeom prst="rect">
            <a:avLst/>
          </a:prstGeom>
          <a:solidFill>
            <a:srgbClr val="002060"/>
          </a:solidFill>
          <a:ln w="28575">
            <a:solidFill>
              <a:schemeClr val="bg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lnSpcReduction="10000"/>
          </a:bodyPr>
          <a:lstStyle/>
          <a:p>
            <a:pPr marR="0">
              <a:lnSpc>
                <a:spcPct val="90000"/>
              </a:lnSpc>
              <a:spcBef>
                <a:spcPts val="0"/>
              </a:spcBef>
              <a:spcAft>
                <a:spcPts val="600"/>
              </a:spcAft>
            </a:pPr>
            <a:r>
              <a:rPr lang="en-US" sz="2800" b="1" u="sng" cap="small" dirty="0">
                <a:solidFill>
                  <a:schemeClr val="bg1"/>
                </a:solidFill>
                <a:latin typeface="Gotham Medium" panose="02000604030000020004"/>
              </a:rPr>
              <a:t>Prayer</a:t>
            </a:r>
          </a:p>
          <a:p>
            <a:pPr marL="228600" lvl="1">
              <a:lnSpc>
                <a:spcPct val="90000"/>
              </a:lnSpc>
              <a:spcAft>
                <a:spcPts val="600"/>
              </a:spcAft>
            </a:pPr>
            <a:r>
              <a:rPr lang="en-US" sz="2000" b="1" dirty="0">
                <a:solidFill>
                  <a:schemeClr val="bg1"/>
                </a:solidFill>
                <a:latin typeface="Gotham Medium" panose="02000604030000020004"/>
              </a:rPr>
              <a:t>Heavenly Father, we sometimes struggle to understand Your plan. Help us be patient with our families and neighbors, including those enter­ing adulthood or stepping out in faith for the first time. No matter our life stage, empower us to con­tinue growing in wisdom and favor—with You and others. In Jesus’ name we pray. Amen. </a:t>
            </a:r>
          </a:p>
          <a:p>
            <a:pPr marL="228600" lvl="1">
              <a:lnSpc>
                <a:spcPct val="90000"/>
              </a:lnSpc>
              <a:spcAft>
                <a:spcPts val="600"/>
              </a:spcAft>
            </a:pPr>
            <a:endParaRPr lang="en-US" sz="2000" b="1" dirty="0">
              <a:solidFill>
                <a:schemeClr val="bg1"/>
              </a:solidFill>
              <a:latin typeface="Gotham Medium" panose="02000604030000020004"/>
            </a:endParaRPr>
          </a:p>
        </p:txBody>
      </p:sp>
      <p:pic>
        <p:nvPicPr>
          <p:cNvPr id="2" name="Content Placeholder 4">
            <a:extLst>
              <a:ext uri="{FF2B5EF4-FFF2-40B4-BE49-F238E27FC236}">
                <a16:creationId xmlns:a16="http://schemas.microsoft.com/office/drawing/2014/main" id="{C6B4621B-D1C0-1827-D4CE-3898FDB1EAEB}"/>
              </a:ext>
            </a:extLst>
          </p:cNvPr>
          <p:cNvPicPr>
            <a:picLocks noChangeAspect="1"/>
          </p:cNvPicPr>
          <p:nvPr/>
        </p:nvPicPr>
        <p:blipFill>
          <a:blip r:embed="rId3">
            <a:extLst>
              <a:ext uri="{28A0092B-C50C-407E-A947-70E740481C1C}">
                <a14:useLocalDpi xmlns:a14="http://schemas.microsoft.com/office/drawing/2010/main" val="0"/>
              </a:ext>
            </a:extLst>
          </a:blip>
          <a:srcRect l="24924" t="14445" r="24924"/>
          <a:stretch>
            <a:fillRect/>
          </a:stretch>
        </p:blipFill>
        <p:spPr>
          <a:xfrm>
            <a:off x="4003969" y="609600"/>
            <a:ext cx="5159081" cy="58673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Rectangle 3">
            <a:extLst>
              <a:ext uri="{FF2B5EF4-FFF2-40B4-BE49-F238E27FC236}">
                <a16:creationId xmlns:a16="http://schemas.microsoft.com/office/drawing/2014/main" id="{22F9A0CE-C3A0-52CD-EA8A-877F652D8458}"/>
              </a:ext>
            </a:extLst>
          </p:cNvPr>
          <p:cNvSpPr/>
          <p:nvPr/>
        </p:nvSpPr>
        <p:spPr>
          <a:xfrm>
            <a:off x="161696" y="3886200"/>
            <a:ext cx="3839987" cy="1621536"/>
          </a:xfrm>
          <a:prstGeom prst="rect">
            <a:avLst/>
          </a:prstGeom>
          <a:scene3d>
            <a:camera prst="orthographicFront">
              <a:rot lat="0" lon="0" rev="0"/>
            </a:camera>
            <a:lightRig rig="balanced" dir="t">
              <a:rot lat="0" lon="0" rev="8700000"/>
            </a:lightRig>
          </a:scene3d>
        </p:spPr>
        <p:txBody>
          <a:bodyPr vert="horz" lIns="91440" tIns="45720" rIns="91440" bIns="45720" rtlCol="0">
            <a:normAutofit/>
          </a:bodyPr>
          <a:lstStyle/>
          <a:p>
            <a:pPr marL="228600" lvl="1">
              <a:lnSpc>
                <a:spcPct val="90000"/>
              </a:lnSpc>
              <a:spcAft>
                <a:spcPts val="600"/>
              </a:spcAft>
            </a:pPr>
            <a:endParaRPr lang="en-US" sz="1600" b="1" dirty="0">
              <a:latin typeface="Gotham Medium" panose="02000604030000020004"/>
            </a:endParaRPr>
          </a:p>
          <a:p>
            <a:pPr marL="228600" lvl="1">
              <a:lnSpc>
                <a:spcPct val="90000"/>
              </a:lnSpc>
              <a:spcAft>
                <a:spcPts val="600"/>
              </a:spcAft>
            </a:pPr>
            <a:r>
              <a:rPr lang="en-US" sz="2400" b="1" u="sng" cap="small" dirty="0">
                <a:latin typeface="Gotham Medium" panose="02000604030000020004"/>
              </a:rPr>
              <a:t>Thought to Remember</a:t>
            </a:r>
          </a:p>
          <a:p>
            <a:pPr lvl="1">
              <a:lnSpc>
                <a:spcPct val="107000"/>
              </a:lnSpc>
            </a:pPr>
            <a:r>
              <a:rPr lang="en-US" b="1" kern="0" dirty="0">
                <a:latin typeface="Gotham Medium" panose="02000604030000020004"/>
                <a:ea typeface="Aptos" panose="020B0004020202020204" pitchFamily="34" charset="0"/>
                <a:cs typeface="Times New Roman" panose="02020603050405020304" pitchFamily="18" charset="0"/>
              </a:rPr>
              <a:t>Seek to receive the approval of God and the goodwill of others. </a:t>
            </a:r>
          </a:p>
          <a:p>
            <a:pPr marL="228600" lvl="1">
              <a:lnSpc>
                <a:spcPct val="90000"/>
              </a:lnSpc>
              <a:spcAft>
                <a:spcPts val="600"/>
              </a:spcAft>
            </a:pPr>
            <a:endParaRPr lang="en-US" sz="1600" b="1" dirty="0">
              <a:latin typeface="Gotham Medium" panose="02000604030000020004"/>
            </a:endParaRPr>
          </a:p>
        </p:txBody>
      </p:sp>
    </p:spTree>
    <p:extLst>
      <p:ext uri="{BB962C8B-B14F-4D97-AF65-F5344CB8AC3E}">
        <p14:creationId xmlns:p14="http://schemas.microsoft.com/office/powerpoint/2010/main" val="37147433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6869" name="Line 8"/>
          <p:cNvSpPr>
            <a:spLocks noChangeShapeType="1"/>
          </p:cNvSpPr>
          <p:nvPr/>
        </p:nvSpPr>
        <p:spPr bwMode="auto">
          <a:xfrm flipV="1">
            <a:off x="1815541" y="1338110"/>
            <a:ext cx="835818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3600" b="1" dirty="0">
              <a:solidFill>
                <a:schemeClr val="bg1"/>
              </a:solidFill>
              <a:effectLst>
                <a:outerShdw blurRad="38100" dist="38100" dir="2700000" algn="tl">
                  <a:srgbClr val="000000">
                    <a:alpha val="43137"/>
                  </a:srgbClr>
                </a:outerShdw>
              </a:effectLst>
              <a:latin typeface="Gotham Book"/>
            </a:endParaRPr>
          </a:p>
        </p:txBody>
      </p:sp>
      <p:sp>
        <p:nvSpPr>
          <p:cNvPr id="11" name="Line 7">
            <a:extLst>
              <a:ext uri="{FF2B5EF4-FFF2-40B4-BE49-F238E27FC236}">
                <a16:creationId xmlns:a16="http://schemas.microsoft.com/office/drawing/2014/main" id="{137B51C5-058B-48A2-B1E2-E4689C9F6D64}"/>
              </a:ext>
            </a:extLst>
          </p:cNvPr>
          <p:cNvSpPr>
            <a:spLocks noChangeShapeType="1"/>
          </p:cNvSpPr>
          <p:nvPr/>
        </p:nvSpPr>
        <p:spPr bwMode="auto">
          <a:xfrm flipH="1" flipV="1">
            <a:off x="5524503" y="1277544"/>
            <a:ext cx="1503760" cy="1067990"/>
          </a:xfrm>
          <a:prstGeom prst="line">
            <a:avLst/>
          </a:prstGeom>
          <a:noFill/>
          <a:ln w="8533" cap="rnd">
            <a:solidFill>
              <a:srgbClr val="A9A9EF">
                <a:alpha val="45097"/>
              </a:srgbClr>
            </a:solidFill>
            <a:round/>
            <a:headEnd/>
            <a:tailEnd/>
          </a:ln>
          <a:extLst>
            <a:ext uri="{909E8E84-426E-40DD-AFC4-6F175D3DCCD1}">
              <a14:hiddenFill xmlns:a14="http://schemas.microsoft.com/office/drawing/2010/main">
                <a:noFill/>
              </a14:hiddenFill>
            </a:ext>
          </a:extLst>
        </p:spPr>
        <p:txBody>
          <a:bodyPr lIns="36163" tIns="18082" rIns="36163" bIns="18082"/>
          <a:lstStyle/>
          <a:p>
            <a:endParaRPr lang="en-US" sz="3600" b="1" dirty="0">
              <a:solidFill>
                <a:schemeClr val="bg1"/>
              </a:solidFill>
              <a:effectLst>
                <a:outerShdw blurRad="38100" dist="38100" dir="2700000" algn="tl">
                  <a:srgbClr val="000000">
                    <a:alpha val="43137"/>
                  </a:srgbClr>
                </a:outerShdw>
              </a:effectLst>
              <a:latin typeface="Gotham Book"/>
            </a:endParaRPr>
          </a:p>
        </p:txBody>
      </p:sp>
      <p:sp>
        <p:nvSpPr>
          <p:cNvPr id="27" name="TextBox 26">
            <a:extLst>
              <a:ext uri="{FF2B5EF4-FFF2-40B4-BE49-F238E27FC236}">
                <a16:creationId xmlns:a16="http://schemas.microsoft.com/office/drawing/2014/main" id="{179360E6-2B9F-4F9B-A245-89821C837B3F}"/>
              </a:ext>
            </a:extLst>
          </p:cNvPr>
          <p:cNvSpPr txBox="1"/>
          <p:nvPr/>
        </p:nvSpPr>
        <p:spPr>
          <a:xfrm>
            <a:off x="164318" y="-31408"/>
            <a:ext cx="4179082"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Book"/>
              </a:rPr>
              <a:t>QUESTION &amp; ANSWER</a:t>
            </a:r>
            <a:endParaRPr lang="en-US" sz="2500" b="1" dirty="0">
              <a:solidFill>
                <a:schemeClr val="bg1"/>
              </a:solidFill>
              <a:effectLst>
                <a:outerShdw blurRad="38100" dist="38100" dir="2700000" algn="tl">
                  <a:srgbClr val="000000">
                    <a:alpha val="43137"/>
                  </a:srgbClr>
                </a:outerShdw>
              </a:effectLst>
              <a:latin typeface="Gotham Book"/>
            </a:endParaRPr>
          </a:p>
        </p:txBody>
      </p:sp>
      <p:sp>
        <p:nvSpPr>
          <p:cNvPr id="3" name="Rectangle 2">
            <a:extLst>
              <a:ext uri="{FF2B5EF4-FFF2-40B4-BE49-F238E27FC236}">
                <a16:creationId xmlns:a16="http://schemas.microsoft.com/office/drawing/2014/main" id="{C173528E-EDC8-4FBE-9BE9-878B206B957E}"/>
              </a:ext>
            </a:extLst>
          </p:cNvPr>
          <p:cNvSpPr/>
          <p:nvPr/>
        </p:nvSpPr>
        <p:spPr>
          <a:xfrm>
            <a:off x="116654" y="1517985"/>
            <a:ext cx="8834465" cy="6560929"/>
          </a:xfrm>
          <a:prstGeom prst="rect">
            <a:avLst/>
          </a:prstGeom>
          <a:solidFill>
            <a:srgbClr val="002060"/>
          </a:solidFill>
        </p:spPr>
        <p:txBody>
          <a:bodyPr wrap="square" lIns="64291" tIns="32146" rIns="64291" bIns="32146">
            <a:spAutoFit/>
          </a:bodyPr>
          <a:lstStyle/>
          <a:p>
            <a:pPr marL="9144" indent="91440">
              <a:lnSpc>
                <a:spcPct val="107000"/>
              </a:lnSpc>
            </a:pPr>
            <a:r>
              <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7. How does Jesus react to his parents? What might be the meaning of His words in verse 49?</a:t>
            </a: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20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indent="91440">
              <a:lnSpc>
                <a:spcPct val="107000"/>
              </a:lnSpc>
              <a:defRPr/>
            </a:pPr>
            <a:endParaRPr lang="en-US" sz="1400" b="1" u="sng" dirty="0">
              <a:solidFill>
                <a:schemeClr val="bg1"/>
              </a:solidFill>
              <a:effectLst>
                <a:outerShdw blurRad="38100" dist="38100" dir="2700000" algn="tl">
                  <a:srgbClr val="000000">
                    <a:alpha val="43137"/>
                  </a:srgbClr>
                </a:outerShdw>
              </a:effectLst>
              <a:highlight>
                <a:srgbClr val="C0C0C0"/>
              </a:highlight>
              <a:uFill>
                <a:solidFill>
                  <a:srgbClr val="002060"/>
                </a:solidFill>
              </a:uFill>
              <a:latin typeface="Gotham Book"/>
              <a:cs typeface="Times New Roman" panose="02020603050405020304" pitchFamily="18" charset="0"/>
              <a:sym typeface="Helvetica Neue"/>
            </a:endParaRPr>
          </a:p>
          <a:p>
            <a:pPr marL="9144" marR="0" indent="91440">
              <a:lnSpc>
                <a:spcPct val="107000"/>
              </a:lnSpc>
              <a:spcBef>
                <a:spcPts val="0"/>
              </a:spcBef>
              <a:spcAft>
                <a:spcPts val="0"/>
              </a:spcAft>
            </a:pPr>
            <a:endParaRPr lang="en-US" sz="14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r>
              <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8. What is your own reaction to Jesus’ words and actions in this story? Do you find yourself sympathizing with Mary and Joseph?</a:t>
            </a: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indent="91440">
              <a:lnSpc>
                <a:spcPct val="107000"/>
              </a:lnSpc>
            </a:pPr>
            <a:endParaRPr lang="en-US"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20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a:p>
            <a:pPr marL="9144" marR="0" indent="91440">
              <a:lnSpc>
                <a:spcPct val="107000"/>
              </a:lnSpc>
              <a:spcBef>
                <a:spcPts val="0"/>
              </a:spcBef>
              <a:spcAft>
                <a:spcPts val="0"/>
              </a:spcAft>
            </a:pPr>
            <a:endParaRPr lang="en-US" sz="1100" b="1" dirty="0">
              <a:solidFill>
                <a:schemeClr val="bg1"/>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endParaRPr>
          </a:p>
        </p:txBody>
      </p:sp>
      <p:sp>
        <p:nvSpPr>
          <p:cNvPr id="23" name="Title 2">
            <a:extLst>
              <a:ext uri="{FF2B5EF4-FFF2-40B4-BE49-F238E27FC236}">
                <a16:creationId xmlns:a16="http://schemas.microsoft.com/office/drawing/2014/main" id="{4AE1B342-E6EE-45AE-83D4-7797DFEF110B}"/>
              </a:ext>
            </a:extLst>
          </p:cNvPr>
          <p:cNvSpPr txBox="1">
            <a:spLocks/>
          </p:cNvSpPr>
          <p:nvPr/>
        </p:nvSpPr>
        <p:spPr>
          <a:xfrm>
            <a:off x="213360" y="772847"/>
            <a:ext cx="5425440" cy="55778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marL="0" marR="0">
              <a:lnSpc>
                <a:spcPct val="107000"/>
              </a:lnSpc>
              <a:spcBef>
                <a:spcPts val="0"/>
              </a:spcBef>
              <a:spcAft>
                <a:spcPts val="0"/>
              </a:spcAft>
            </a:pPr>
            <a:r>
              <a:rPr lang="en-US" sz="2800" b="1" dirty="0">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RESPONDS TO HIS PARENTS</a:t>
            </a:r>
          </a:p>
        </p:txBody>
      </p:sp>
      <p:sp>
        <p:nvSpPr>
          <p:cNvPr id="24" name="Title 2">
            <a:extLst>
              <a:ext uri="{FF2B5EF4-FFF2-40B4-BE49-F238E27FC236}">
                <a16:creationId xmlns:a16="http://schemas.microsoft.com/office/drawing/2014/main" id="{73CA73ED-E258-491C-A8C5-3B7FA0697A1D}"/>
              </a:ext>
            </a:extLst>
          </p:cNvPr>
          <p:cNvSpPr txBox="1">
            <a:spLocks/>
          </p:cNvSpPr>
          <p:nvPr/>
        </p:nvSpPr>
        <p:spPr>
          <a:xfrm>
            <a:off x="4419600" y="-44805"/>
            <a:ext cx="3016280"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Book"/>
              </a:rPr>
              <a:t>The Boy Jesus in the Temple</a:t>
            </a:r>
          </a:p>
        </p:txBody>
      </p:sp>
      <p:cxnSp>
        <p:nvCxnSpPr>
          <p:cNvPr id="19" name="Straight Connector 18">
            <a:extLst>
              <a:ext uri="{FF2B5EF4-FFF2-40B4-BE49-F238E27FC236}">
                <a16:creationId xmlns:a16="http://schemas.microsoft.com/office/drawing/2014/main" id="{5700E1CE-5AA5-4B3E-B93B-9955BAB2CB28}"/>
              </a:ext>
            </a:extLst>
          </p:cNvPr>
          <p:cNvCxnSpPr/>
          <p:nvPr/>
        </p:nvCxnSpPr>
        <p:spPr>
          <a:xfrm>
            <a:off x="142875" y="685800"/>
            <a:ext cx="786384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C324AB9E-C518-468C-93AF-8DE027A7E4F2}"/>
              </a:ext>
            </a:extLst>
          </p:cNvPr>
          <p:cNvSpPr>
            <a:spLocks/>
          </p:cNvSpPr>
          <p:nvPr/>
        </p:nvSpPr>
        <p:spPr bwMode="auto">
          <a:xfrm>
            <a:off x="297504" y="2243438"/>
            <a:ext cx="8472763" cy="1548133"/>
          </a:xfrm>
          <a:prstGeom prst="rect">
            <a:avLst/>
          </a:prstGeom>
          <a:solidFill>
            <a:schemeClr val="bg1">
              <a:alpha val="60000"/>
            </a:schemeClr>
          </a:solidFill>
          <a:ln w="762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2506" tIns="35717" rIns="62506" bIns="35717" anchor="t"/>
          <a:lstStyle/>
          <a:p>
            <a:pPr>
              <a:lnSpc>
                <a:spcPct val="107000"/>
              </a:lnSpc>
            </a:pPr>
            <a:r>
              <a:rPr lang="en-US"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Jesus says, “Why were you searching for me? . . . Didn’t you know I had to be in my Father’s house?” (v. 49). What Jesus means by His “Father” is something unique. Like Israel’s chosen rulers, God has a special relationship with Jesus. But Jesus is also God’s Son in a way that is different from David. Jesus is sent from heaven as God’s salvation for the world. His father’s work is the work of redemption. </a:t>
            </a:r>
          </a:p>
        </p:txBody>
      </p:sp>
      <p:sp>
        <p:nvSpPr>
          <p:cNvPr id="15" name="Rectangle 14">
            <a:extLst>
              <a:ext uri="{FF2B5EF4-FFF2-40B4-BE49-F238E27FC236}">
                <a16:creationId xmlns:a16="http://schemas.microsoft.com/office/drawing/2014/main" id="{F6791171-C410-4AED-9F97-6FD20DC6A21A}"/>
              </a:ext>
            </a:extLst>
          </p:cNvPr>
          <p:cNvSpPr>
            <a:spLocks/>
          </p:cNvSpPr>
          <p:nvPr/>
        </p:nvSpPr>
        <p:spPr bwMode="auto">
          <a:xfrm>
            <a:off x="245919" y="4655653"/>
            <a:ext cx="8472763" cy="978754"/>
          </a:xfrm>
          <a:prstGeom prst="rect">
            <a:avLst/>
          </a:prstGeom>
          <a:solidFill>
            <a:schemeClr val="bg1">
              <a:alpha val="60000"/>
            </a:schemeClr>
          </a:solidFill>
          <a:ln w="762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2506" tIns="35717" rIns="62506" bIns="35717" anchor="t"/>
          <a:lstStyle/>
          <a:p>
            <a:pPr>
              <a:lnSpc>
                <a:spcPct val="107000"/>
              </a:lnSpc>
            </a:pPr>
            <a:r>
              <a:rPr lang="en-US" b="1" dirty="0">
                <a:solidFill>
                  <a:srgbClr val="002060"/>
                </a:solidFill>
                <a:effectLst>
                  <a:outerShdw blurRad="38100" dist="38100" dir="2700000" algn="tl">
                    <a:srgbClr val="000000">
                      <a:alpha val="43137"/>
                    </a:srgbClr>
                  </a:outerShdw>
                </a:effectLst>
                <a:latin typeface="Gotham Book"/>
                <a:ea typeface="Calibri" panose="020F0502020204030204" pitchFamily="34" charset="0"/>
                <a:cs typeface="Times New Roman" panose="02020603050405020304" pitchFamily="18" charset="0"/>
              </a:rPr>
              <a:t>Answers will vary. Some may marvel at Jesus’ awareness of His role and identity, even from a young age. Some may think Jesus’ words to His parents seem a bit harsh. It’s important to note that, in any case, Jesus shows obedience and respect to His heavenly Father and earthly parents. He is a dutiful son. </a:t>
            </a:r>
          </a:p>
        </p:txBody>
      </p:sp>
      <p:sp>
        <p:nvSpPr>
          <p:cNvPr id="2" name="Slide Number Placeholder 7">
            <a:extLst>
              <a:ext uri="{FF2B5EF4-FFF2-40B4-BE49-F238E27FC236}">
                <a16:creationId xmlns:a16="http://schemas.microsoft.com/office/drawing/2014/main" id="{065A9B7B-2A52-B9A4-852F-C3A34C4F5C95}"/>
              </a:ext>
            </a:extLst>
          </p:cNvPr>
          <p:cNvSpPr txBox="1">
            <a:spLocks/>
          </p:cNvSpPr>
          <p:nvPr/>
        </p:nvSpPr>
        <p:spPr>
          <a:xfrm>
            <a:off x="8109082" y="6156985"/>
            <a:ext cx="609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CB4B4D-7CA3-9044-876B-883B54F8677D}" type="slidenum">
              <a:rPr lang="en-US" sz="1200" smtClean="0">
                <a:solidFill>
                  <a:srgbClr val="002060"/>
                </a:solidFill>
                <a:latin typeface="Arial Black" panose="020B0A04020102020204" pitchFamily="34" charset="0"/>
              </a:rPr>
              <a:pPr algn="r"/>
              <a:t>20</a:t>
            </a:fld>
            <a:endParaRPr lang="en-US" sz="1200"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11669877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56D588E9-4BBC-2864-B44D-E44F3D6B21C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C12082A3-2A7E-92D3-FBDE-D3501D734F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4894" y="-33338"/>
            <a:ext cx="1582312" cy="5900738"/>
          </a:xfrm>
          <a:prstGeom prst="rect">
            <a:avLst/>
          </a:prstGeom>
        </p:spPr>
      </p:pic>
      <p:sp>
        <p:nvSpPr>
          <p:cNvPr id="42" name="Content Placeholder 1">
            <a:extLst>
              <a:ext uri="{FF2B5EF4-FFF2-40B4-BE49-F238E27FC236}">
                <a16:creationId xmlns:a16="http://schemas.microsoft.com/office/drawing/2014/main" id="{8CE65D01-E690-AFBE-84FF-FC417F51DFB4}"/>
              </a:ext>
            </a:extLst>
          </p:cNvPr>
          <p:cNvSpPr txBox="1">
            <a:spLocks/>
          </p:cNvSpPr>
          <p:nvPr/>
        </p:nvSpPr>
        <p:spPr>
          <a:xfrm>
            <a:off x="588274" y="127624"/>
            <a:ext cx="6477000" cy="2789407"/>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anchor="ctr">
            <a:noAutofit/>
            <a:sp3d extrusionH="57150">
              <a:bevelT w="38100" h="38100" prst="relaxedInset"/>
            </a:sp3d>
          </a:bodyPr>
          <a:lstStyle>
            <a:lvl1pPr marL="57155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1pPr>
            <a:lvl2pPr marL="1143114"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2pPr>
            <a:lvl3pPr marL="1714672"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3pPr>
            <a:lvl4pPr marL="228622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4pPr>
            <a:lvl5pPr marL="2857786"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5pPr>
            <a:lvl6pPr marL="3429344"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6pPr>
            <a:lvl7pPr marL="4000900"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7pPr>
            <a:lvl8pPr marL="4572458"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8pPr>
            <a:lvl9pPr marL="5144015" marR="0" indent="-571558" algn="l" defTabSz="457246" rtl="0" latinLnBrk="0">
              <a:lnSpc>
                <a:spcPct val="100000"/>
              </a:lnSpc>
              <a:spcBef>
                <a:spcPts val="3600"/>
              </a:spcBef>
              <a:spcAft>
                <a:spcPts val="0"/>
              </a:spcAft>
              <a:buClrTx/>
              <a:buSzPct val="43000"/>
              <a:buFontTx/>
              <a:buBlip>
                <a:blip r:embed="rId4"/>
              </a:buBlip>
              <a:tabLst/>
              <a:defRPr sz="3600" b="0" i="0" u="none" strike="noStrike" cap="none" spc="0" baseline="0">
                <a:solidFill>
                  <a:srgbClr val="FFFFFF"/>
                </a:solidFill>
                <a:uFillTx/>
                <a:latin typeface="+mn-lt"/>
                <a:ea typeface="+mn-ea"/>
                <a:cs typeface="+mn-cs"/>
                <a:sym typeface="Chalkduster"/>
              </a:defRPr>
            </a:lvl9pPr>
          </a:lstStyle>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400" b="1"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upon</a:t>
            </a: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 thee, and be gracious unto thee:</a:t>
            </a: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endParaRPr lang="en-US" sz="8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endParaRPr>
          </a:p>
          <a:p>
            <a:pPr marL="342900" lvl="1" indent="-342900"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  </a:t>
            </a:r>
          </a:p>
          <a:p>
            <a:pPr marL="342900" lvl="1" indent="-342900" algn="r" defTabSz="914400">
              <a:spcBef>
                <a:spcPct val="20000"/>
              </a:spcBef>
              <a:buNone/>
            </a:pPr>
            <a:r>
              <a:rPr lang="en-US" sz="2400" i="1" dirty="0">
                <a:ln w="0"/>
                <a:solidFill>
                  <a:srgbClr val="002060"/>
                </a:solidFill>
                <a:effectLst>
                  <a:outerShdw blurRad="38100" dist="19050" dir="2700000" algn="tl" rotWithShape="0">
                    <a:schemeClr val="dk1">
                      <a:alpha val="40000"/>
                    </a:schemeClr>
                  </a:outerShdw>
                </a:effectLst>
                <a:latin typeface="Arial Black" panose="020B0A04020102020204" pitchFamily="34" charset="0"/>
              </a:rPr>
              <a:t>- Numbers 6:24-26, </a:t>
            </a:r>
          </a:p>
        </p:txBody>
      </p:sp>
      <p:grpSp>
        <p:nvGrpSpPr>
          <p:cNvPr id="2" name="Group 1">
            <a:extLst>
              <a:ext uri="{FF2B5EF4-FFF2-40B4-BE49-F238E27FC236}">
                <a16:creationId xmlns:a16="http://schemas.microsoft.com/office/drawing/2014/main" id="{C72FF86E-87F6-4A07-EBDC-F4061C84BAFC}"/>
              </a:ext>
            </a:extLst>
          </p:cNvPr>
          <p:cNvGrpSpPr/>
          <p:nvPr/>
        </p:nvGrpSpPr>
        <p:grpSpPr>
          <a:xfrm>
            <a:off x="5638800" y="6096001"/>
            <a:ext cx="3366072" cy="768220"/>
            <a:chOff x="1184347" y="6508933"/>
            <a:chExt cx="4848725" cy="903556"/>
          </a:xfrm>
        </p:grpSpPr>
        <p:sp>
          <p:nvSpPr>
            <p:cNvPr id="5" name="Rectangle 4">
              <a:extLst>
                <a:ext uri="{FF2B5EF4-FFF2-40B4-BE49-F238E27FC236}">
                  <a16:creationId xmlns:a16="http://schemas.microsoft.com/office/drawing/2014/main" id="{6969EE42-64B0-F965-52BE-82D16F3D5F6C}"/>
                </a:ext>
              </a:extLst>
            </p:cNvPr>
            <p:cNvSpPr/>
            <p:nvPr/>
          </p:nvSpPr>
          <p:spPr>
            <a:xfrm>
              <a:off x="1184347" y="6978092"/>
              <a:ext cx="4848725" cy="434397"/>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l"/>
              <a:r>
                <a:rPr lang="en-US" sz="600" b="1" dirty="0">
                  <a:solidFill>
                    <a:schemeClr val="bg1"/>
                  </a:solidFill>
                  <a:latin typeface="Gotham Medium" panose="02000604030000020004"/>
                  <a:cs typeface="Lucida Sans Unicode" panose="020B0602030504020204" pitchFamily="34" charset="0"/>
                </a:rPr>
                <a:t>Material adapted by Stanford W. Bowman Jr. from Echoes® Adult and Bible-in-Life® Adult Summer 2025 quarter with permission,  © David C Cook, https://davidccook.org. May not be further reproduced. All rights reserved.</a:t>
              </a:r>
            </a:p>
          </p:txBody>
        </p:sp>
        <p:grpSp>
          <p:nvGrpSpPr>
            <p:cNvPr id="6" name="Group 5">
              <a:extLst>
                <a:ext uri="{FF2B5EF4-FFF2-40B4-BE49-F238E27FC236}">
                  <a16:creationId xmlns:a16="http://schemas.microsoft.com/office/drawing/2014/main" id="{607E0DC8-922A-A273-DEAC-3F48A33FCABB}"/>
                </a:ext>
              </a:extLst>
            </p:cNvPr>
            <p:cNvGrpSpPr/>
            <p:nvPr/>
          </p:nvGrpSpPr>
          <p:grpSpPr>
            <a:xfrm>
              <a:off x="1737166" y="6508933"/>
              <a:ext cx="3937465" cy="425267"/>
              <a:chOff x="3142974" y="6271325"/>
              <a:chExt cx="6718852" cy="1014475"/>
            </a:xfrm>
          </p:grpSpPr>
          <p:sp>
            <p:nvSpPr>
              <p:cNvPr id="7" name="Rectangle: Rounded Corners 6">
                <a:extLst>
                  <a:ext uri="{FF2B5EF4-FFF2-40B4-BE49-F238E27FC236}">
                    <a16:creationId xmlns:a16="http://schemas.microsoft.com/office/drawing/2014/main" id="{A6EF639B-A743-891B-611C-DD3CEA12F5C1}"/>
                  </a:ext>
                </a:extLst>
              </p:cNvPr>
              <p:cNvSpPr/>
              <p:nvPr/>
            </p:nvSpPr>
            <p:spPr>
              <a:xfrm>
                <a:off x="3142974" y="6421042"/>
                <a:ext cx="6718852" cy="715039"/>
              </a:xfrm>
              <a:prstGeom prst="roundRect">
                <a:avLst/>
              </a:prstGeom>
              <a:blipFill rotWithShape="1">
                <a:blip r:embed="rId5">
                  <a:extLst>
                    <a:ext uri="{28A0092B-C50C-407E-A947-70E740481C1C}">
                      <a14:useLocalDpi xmlns:a14="http://schemas.microsoft.com/office/drawing/2010/main" val="0"/>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endParaRPr kumimoji="0" lang="en-US" sz="3200" b="0" i="0" u="sng" strike="noStrike" cap="none" spc="0" normalizeH="0" baseline="0">
                  <a:ln>
                    <a:noFill/>
                  </a:ln>
                  <a:solidFill>
                    <a:srgbClr val="FFFFFF"/>
                  </a:solidFill>
                  <a:effectLst>
                    <a:outerShdw blurRad="63500" dist="25400" dir="2700000" rotWithShape="0">
                      <a:srgbClr val="000000">
                        <a:alpha val="70000"/>
                      </a:srgbClr>
                    </a:outerShdw>
                  </a:effectLst>
                  <a:uFillTx/>
                  <a:latin typeface="+mn-lt"/>
                  <a:ea typeface="+mn-ea"/>
                  <a:cs typeface="+mn-cs"/>
                  <a:sym typeface="Chalkduster"/>
                </a:endParaRPr>
              </a:p>
            </p:txBody>
          </p:sp>
          <p:grpSp>
            <p:nvGrpSpPr>
              <p:cNvPr id="8" name="Group 7">
                <a:extLst>
                  <a:ext uri="{FF2B5EF4-FFF2-40B4-BE49-F238E27FC236}">
                    <a16:creationId xmlns:a16="http://schemas.microsoft.com/office/drawing/2014/main" id="{19017CE6-3DAA-D823-5049-166734CB1B92}"/>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9" name="Picture 8" descr="A picture containing drawing, room&#10;&#10;Description automatically generated">
                  <a:extLst>
                    <a:ext uri="{FF2B5EF4-FFF2-40B4-BE49-F238E27FC236}">
                      <a16:creationId xmlns:a16="http://schemas.microsoft.com/office/drawing/2014/main" id="{BBD78F00-AE2B-08EE-E559-94F23404237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5351" y="6570342"/>
                  <a:ext cx="2184451" cy="62256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descr="A close up of a logo&#10;&#10;Description automatically generated">
                  <a:extLst>
                    <a:ext uri="{FF2B5EF4-FFF2-40B4-BE49-F238E27FC236}">
                      <a16:creationId xmlns:a16="http://schemas.microsoft.com/office/drawing/2014/main" id="{04BDE3EB-1BBD-D904-D8F0-B6E7359C7AE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46205" y="6315919"/>
                  <a:ext cx="1107143" cy="10144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2" name="Picture 11">
                  <a:extLst>
                    <a:ext uri="{FF2B5EF4-FFF2-40B4-BE49-F238E27FC236}">
                      <a16:creationId xmlns:a16="http://schemas.microsoft.com/office/drawing/2014/main" id="{46835DE7-6782-FBF9-7008-170EA2E1394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62749" y="6605486"/>
                  <a:ext cx="2184451" cy="32237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pSp>
        </p:grpSp>
      </p:grpSp>
      <p:pic>
        <p:nvPicPr>
          <p:cNvPr id="13" name="Picture 12">
            <a:extLst>
              <a:ext uri="{FF2B5EF4-FFF2-40B4-BE49-F238E27FC236}">
                <a16:creationId xmlns:a16="http://schemas.microsoft.com/office/drawing/2014/main" id="{515C43E4-0C22-44C8-42FF-61969306DCFD}"/>
              </a:ext>
            </a:extLst>
          </p:cNvPr>
          <p:cNvPicPr>
            <a:picLocks noChangeAspect="1"/>
          </p:cNvPicPr>
          <p:nvPr/>
        </p:nvPicPr>
        <p:blipFill>
          <a:blip r:embed="rId9">
            <a:extLst>
              <a:ext uri="{28A0092B-C50C-407E-A947-70E740481C1C}">
                <a14:useLocalDpi xmlns:a14="http://schemas.microsoft.com/office/drawing/2010/main" val="0"/>
              </a:ext>
            </a:extLst>
          </a:blip>
          <a:srcRect l="8420" r="8420"/>
          <a:stretch/>
        </p:blipFill>
        <p:spPr>
          <a:xfrm>
            <a:off x="418824" y="2830205"/>
            <a:ext cx="5829575" cy="3943212"/>
          </a:xfrm>
          <a:custGeom>
            <a:avLst/>
            <a:gdLst/>
            <a:ahLst/>
            <a:cxnLst/>
            <a:rect l="l" t="t" r="r" b="b"/>
            <a:pathLst>
              <a:path w="8678780" h="5873097">
                <a:moveTo>
                  <a:pt x="1379513" y="25"/>
                </a:moveTo>
                <a:cubicBezTo>
                  <a:pt x="1399326" y="458"/>
                  <a:pt x="1419819" y="6516"/>
                  <a:pt x="1438386" y="8439"/>
                </a:cubicBezTo>
                <a:cubicBezTo>
                  <a:pt x="1848256" y="51517"/>
                  <a:pt x="2258124" y="98056"/>
                  <a:pt x="2668443" y="139209"/>
                </a:cubicBezTo>
                <a:cubicBezTo>
                  <a:pt x="3052045" y="177671"/>
                  <a:pt x="3438361" y="186516"/>
                  <a:pt x="3823773" y="206516"/>
                </a:cubicBezTo>
                <a:cubicBezTo>
                  <a:pt x="4290252" y="230748"/>
                  <a:pt x="4755825" y="264980"/>
                  <a:pt x="5219588" y="318825"/>
                </a:cubicBezTo>
                <a:cubicBezTo>
                  <a:pt x="5541595" y="356518"/>
                  <a:pt x="5866772" y="382670"/>
                  <a:pt x="6193307" y="352672"/>
                </a:cubicBezTo>
                <a:cubicBezTo>
                  <a:pt x="6209610" y="351131"/>
                  <a:pt x="6228180" y="346134"/>
                  <a:pt x="6241767" y="351131"/>
                </a:cubicBezTo>
                <a:cubicBezTo>
                  <a:pt x="6400280" y="407287"/>
                  <a:pt x="6573284" y="366901"/>
                  <a:pt x="6737683" y="402287"/>
                </a:cubicBezTo>
                <a:cubicBezTo>
                  <a:pt x="6695564" y="538826"/>
                  <a:pt x="6514862" y="527670"/>
                  <a:pt x="6412962" y="622288"/>
                </a:cubicBezTo>
                <a:cubicBezTo>
                  <a:pt x="6579172" y="659979"/>
                  <a:pt x="6728627" y="698057"/>
                  <a:pt x="6880346" y="726518"/>
                </a:cubicBezTo>
                <a:cubicBezTo>
                  <a:pt x="7041122" y="756519"/>
                  <a:pt x="7177442" y="837673"/>
                  <a:pt x="7334594" y="873826"/>
                </a:cubicBezTo>
                <a:cubicBezTo>
                  <a:pt x="7368112" y="881518"/>
                  <a:pt x="7408419" y="908442"/>
                  <a:pt x="7420192" y="934596"/>
                </a:cubicBezTo>
                <a:cubicBezTo>
                  <a:pt x="7458235" y="1019211"/>
                  <a:pt x="8217735" y="1256521"/>
                  <a:pt x="8128063" y="1331904"/>
                </a:cubicBezTo>
                <a:cubicBezTo>
                  <a:pt x="8090926" y="1363059"/>
                  <a:pt x="8042918" y="1385367"/>
                  <a:pt x="7992648" y="1416136"/>
                </a:cubicBezTo>
                <a:cubicBezTo>
                  <a:pt x="8068283" y="1474214"/>
                  <a:pt x="8153426" y="1499598"/>
                  <a:pt x="8244004" y="1516906"/>
                </a:cubicBezTo>
                <a:cubicBezTo>
                  <a:pt x="8271178" y="1522290"/>
                  <a:pt x="8297900" y="1533059"/>
                  <a:pt x="8300615" y="1559214"/>
                </a:cubicBezTo>
                <a:cubicBezTo>
                  <a:pt x="8303332" y="1586521"/>
                  <a:pt x="8275706" y="1597289"/>
                  <a:pt x="8252610" y="1609983"/>
                </a:cubicBezTo>
                <a:cubicBezTo>
                  <a:pt x="8220454" y="1627674"/>
                  <a:pt x="8189205" y="1643059"/>
                  <a:pt x="8148444" y="1645368"/>
                </a:cubicBezTo>
                <a:cubicBezTo>
                  <a:pt x="8081415" y="1648828"/>
                  <a:pt x="8049262" y="1698059"/>
                  <a:pt x="8010314" y="1734983"/>
                </a:cubicBezTo>
                <a:cubicBezTo>
                  <a:pt x="7988574" y="1755753"/>
                  <a:pt x="7977704" y="1797675"/>
                  <a:pt x="8015746" y="1804984"/>
                </a:cubicBezTo>
                <a:cubicBezTo>
                  <a:pt x="8107232" y="1822675"/>
                  <a:pt x="8099984" y="1873831"/>
                  <a:pt x="8097722" y="1931908"/>
                </a:cubicBezTo>
                <a:cubicBezTo>
                  <a:pt x="8094550" y="2003830"/>
                  <a:pt x="8040654" y="2036908"/>
                  <a:pt x="7974534" y="2064601"/>
                </a:cubicBezTo>
                <a:cubicBezTo>
                  <a:pt x="7951888" y="2074215"/>
                  <a:pt x="7919734" y="2073829"/>
                  <a:pt x="7911128" y="2103831"/>
                </a:cubicBezTo>
                <a:cubicBezTo>
                  <a:pt x="7948266" y="2132293"/>
                  <a:pt x="7993555" y="2109215"/>
                  <a:pt x="8033411" y="2117292"/>
                </a:cubicBezTo>
                <a:cubicBezTo>
                  <a:pt x="8066471" y="2123831"/>
                  <a:pt x="8121271" y="2120370"/>
                  <a:pt x="8075982" y="2172677"/>
                </a:cubicBezTo>
                <a:cubicBezTo>
                  <a:pt x="8062847" y="2187676"/>
                  <a:pt x="8078246" y="2199215"/>
                  <a:pt x="8095004" y="2200369"/>
                </a:cubicBezTo>
                <a:cubicBezTo>
                  <a:pt x="8229060" y="2212293"/>
                  <a:pt x="8167466" y="2318063"/>
                  <a:pt x="8210492" y="2373833"/>
                </a:cubicBezTo>
                <a:cubicBezTo>
                  <a:pt x="8222264" y="2389215"/>
                  <a:pt x="8209584" y="2415754"/>
                  <a:pt x="8191016" y="2422293"/>
                </a:cubicBezTo>
                <a:cubicBezTo>
                  <a:pt x="8072357" y="2465372"/>
                  <a:pt x="8056054" y="2568063"/>
                  <a:pt x="7998536" y="2656525"/>
                </a:cubicBezTo>
                <a:cubicBezTo>
                  <a:pt x="8061036" y="2691525"/>
                  <a:pt x="8135764" y="2699217"/>
                  <a:pt x="8203244" y="2721909"/>
                </a:cubicBezTo>
                <a:cubicBezTo>
                  <a:pt x="8273442" y="2745756"/>
                  <a:pt x="8273442" y="2763447"/>
                  <a:pt x="8215472" y="2832678"/>
                </a:cubicBezTo>
                <a:cubicBezTo>
                  <a:pt x="8366284" y="2847680"/>
                  <a:pt x="8366284" y="2847680"/>
                  <a:pt x="8319638" y="2956526"/>
                </a:cubicBezTo>
                <a:cubicBezTo>
                  <a:pt x="8445996" y="2966525"/>
                  <a:pt x="8529327" y="3018064"/>
                  <a:pt x="8548800" y="3130757"/>
                </a:cubicBezTo>
                <a:cubicBezTo>
                  <a:pt x="8558311" y="3185372"/>
                  <a:pt x="8615377" y="3211141"/>
                  <a:pt x="8678780" y="3247679"/>
                </a:cubicBezTo>
                <a:cubicBezTo>
                  <a:pt x="8599978" y="3283066"/>
                  <a:pt x="8546537" y="3356911"/>
                  <a:pt x="8454599" y="3278833"/>
                </a:cubicBezTo>
                <a:cubicBezTo>
                  <a:pt x="8421087" y="3250373"/>
                  <a:pt x="8424254" y="3286526"/>
                  <a:pt x="8419728" y="3296911"/>
                </a:cubicBezTo>
                <a:cubicBezTo>
                  <a:pt x="8408859" y="3322295"/>
                  <a:pt x="8431501" y="3339218"/>
                  <a:pt x="8446448" y="3358448"/>
                </a:cubicBezTo>
                <a:cubicBezTo>
                  <a:pt x="8460939" y="3377681"/>
                  <a:pt x="8478149" y="3398064"/>
                  <a:pt x="8482226" y="3419605"/>
                </a:cubicBezTo>
                <a:cubicBezTo>
                  <a:pt x="8484942" y="3434604"/>
                  <a:pt x="8471809" y="3456526"/>
                  <a:pt x="8457318" y="3467682"/>
                </a:cubicBezTo>
                <a:cubicBezTo>
                  <a:pt x="8381232" y="3526527"/>
                  <a:pt x="8426520" y="3658836"/>
                  <a:pt x="8282501" y="3675759"/>
                </a:cubicBezTo>
                <a:cubicBezTo>
                  <a:pt x="8217735" y="3683450"/>
                  <a:pt x="8186486" y="3731913"/>
                  <a:pt x="8138932" y="3758451"/>
                </a:cubicBezTo>
                <a:cubicBezTo>
                  <a:pt x="7973628" y="3851144"/>
                  <a:pt x="7863120" y="3970376"/>
                  <a:pt x="7811946" y="4134221"/>
                </a:cubicBezTo>
                <a:cubicBezTo>
                  <a:pt x="7797906" y="4179605"/>
                  <a:pt x="7744010" y="4216145"/>
                  <a:pt x="7709139" y="4256145"/>
                </a:cubicBezTo>
                <a:cubicBezTo>
                  <a:pt x="7725896" y="4285376"/>
                  <a:pt x="7817379" y="4222298"/>
                  <a:pt x="7785224" y="4299221"/>
                </a:cubicBezTo>
                <a:cubicBezTo>
                  <a:pt x="7760768" y="4356915"/>
                  <a:pt x="7698269" y="4392684"/>
                  <a:pt x="7639392" y="4426916"/>
                </a:cubicBezTo>
                <a:cubicBezTo>
                  <a:pt x="7572364" y="4465762"/>
                  <a:pt x="7498091" y="4496914"/>
                  <a:pt x="7467746" y="4568838"/>
                </a:cubicBezTo>
                <a:cubicBezTo>
                  <a:pt x="7461405" y="4584223"/>
                  <a:pt x="7441025" y="4600376"/>
                  <a:pt x="7422910" y="4606531"/>
                </a:cubicBezTo>
                <a:cubicBezTo>
                  <a:pt x="6478176" y="5872304"/>
                  <a:pt x="4152572" y="5880765"/>
                  <a:pt x="3884462" y="5871919"/>
                </a:cubicBezTo>
                <a:cubicBezTo>
                  <a:pt x="3559738" y="5860765"/>
                  <a:pt x="3252674" y="5782688"/>
                  <a:pt x="2951503" y="5685381"/>
                </a:cubicBezTo>
                <a:cubicBezTo>
                  <a:pt x="2824239" y="5644226"/>
                  <a:pt x="2706035" y="5585765"/>
                  <a:pt x="2582393" y="5540381"/>
                </a:cubicBezTo>
                <a:cubicBezTo>
                  <a:pt x="2411654" y="5477686"/>
                  <a:pt x="2279862" y="5358071"/>
                  <a:pt x="2109575" y="5307686"/>
                </a:cubicBezTo>
                <a:cubicBezTo>
                  <a:pt x="1934305" y="5255763"/>
                  <a:pt x="1784398" y="5160762"/>
                  <a:pt x="1604145" y="5120379"/>
                </a:cubicBezTo>
                <a:cubicBezTo>
                  <a:pt x="1509040" y="5098840"/>
                  <a:pt x="1417102" y="5059994"/>
                  <a:pt x="1432046" y="4948840"/>
                </a:cubicBezTo>
                <a:cubicBezTo>
                  <a:pt x="1436123" y="4917301"/>
                  <a:pt x="1411214" y="4891532"/>
                  <a:pt x="1371813" y="4900763"/>
                </a:cubicBezTo>
                <a:cubicBezTo>
                  <a:pt x="1296633" y="4918071"/>
                  <a:pt x="1262665" y="4872300"/>
                  <a:pt x="1220998" y="4838069"/>
                </a:cubicBezTo>
                <a:cubicBezTo>
                  <a:pt x="1146725" y="4777302"/>
                  <a:pt x="1076074" y="4712685"/>
                  <a:pt x="957869" y="4702684"/>
                </a:cubicBezTo>
                <a:cubicBezTo>
                  <a:pt x="980512" y="4654991"/>
                  <a:pt x="1019009" y="4661916"/>
                  <a:pt x="1054336" y="4671915"/>
                </a:cubicBezTo>
                <a:cubicBezTo>
                  <a:pt x="1147177" y="4698070"/>
                  <a:pt x="1239115" y="4727684"/>
                  <a:pt x="1331957" y="4753839"/>
                </a:cubicBezTo>
                <a:cubicBezTo>
                  <a:pt x="1392645" y="4770763"/>
                  <a:pt x="1452881" y="4794609"/>
                  <a:pt x="1533949" y="4775761"/>
                </a:cubicBezTo>
                <a:cubicBezTo>
                  <a:pt x="1464202" y="4679607"/>
                  <a:pt x="1345545" y="4662300"/>
                  <a:pt x="1249533" y="4632685"/>
                </a:cubicBezTo>
                <a:cubicBezTo>
                  <a:pt x="1129515" y="4595378"/>
                  <a:pt x="1058865" y="4524991"/>
                  <a:pt x="974172" y="4446530"/>
                </a:cubicBezTo>
                <a:cubicBezTo>
                  <a:pt x="1062487" y="4427683"/>
                  <a:pt x="1117287" y="4485377"/>
                  <a:pt x="1186579" y="4482299"/>
                </a:cubicBezTo>
                <a:cubicBezTo>
                  <a:pt x="1190203" y="4472300"/>
                  <a:pt x="1196544" y="4457684"/>
                  <a:pt x="1195637" y="4457299"/>
                </a:cubicBezTo>
                <a:cubicBezTo>
                  <a:pt x="1082415" y="4414222"/>
                  <a:pt x="1029426" y="4333453"/>
                  <a:pt x="1011761" y="4235759"/>
                </a:cubicBezTo>
                <a:cubicBezTo>
                  <a:pt x="1002706" y="4185376"/>
                  <a:pt x="961492" y="4169607"/>
                  <a:pt x="920731" y="4146528"/>
                </a:cubicBezTo>
                <a:cubicBezTo>
                  <a:pt x="778522" y="4064606"/>
                  <a:pt x="628163" y="3990375"/>
                  <a:pt x="511316" y="3877683"/>
                </a:cubicBezTo>
                <a:cubicBezTo>
                  <a:pt x="646279" y="3892682"/>
                  <a:pt x="754521" y="3966143"/>
                  <a:pt x="899898" y="3997682"/>
                </a:cubicBezTo>
                <a:cubicBezTo>
                  <a:pt x="784411" y="3873836"/>
                  <a:pt x="634956" y="3811144"/>
                  <a:pt x="498636" y="3736143"/>
                </a:cubicBezTo>
                <a:cubicBezTo>
                  <a:pt x="436588" y="3701912"/>
                  <a:pt x="379073" y="3658065"/>
                  <a:pt x="303890" y="3639604"/>
                </a:cubicBezTo>
                <a:cubicBezTo>
                  <a:pt x="277170" y="3633065"/>
                  <a:pt x="233240" y="3619219"/>
                  <a:pt x="254527" y="3582680"/>
                </a:cubicBezTo>
                <a:cubicBezTo>
                  <a:pt x="272641" y="3552297"/>
                  <a:pt x="308419" y="3561526"/>
                  <a:pt x="341028" y="3570373"/>
                </a:cubicBezTo>
                <a:cubicBezTo>
                  <a:pt x="419378" y="3592297"/>
                  <a:pt x="500446" y="3592682"/>
                  <a:pt x="606424" y="3592297"/>
                </a:cubicBezTo>
                <a:cubicBezTo>
                  <a:pt x="517657" y="3491912"/>
                  <a:pt x="355067" y="3521913"/>
                  <a:pt x="278984" y="3416526"/>
                </a:cubicBezTo>
                <a:cubicBezTo>
                  <a:pt x="374088" y="3398064"/>
                  <a:pt x="447458" y="3436142"/>
                  <a:pt x="524452" y="3443448"/>
                </a:cubicBezTo>
                <a:cubicBezTo>
                  <a:pt x="594195" y="3449987"/>
                  <a:pt x="611405" y="3432296"/>
                  <a:pt x="595102" y="3374218"/>
                </a:cubicBezTo>
                <a:cubicBezTo>
                  <a:pt x="569741" y="3283833"/>
                  <a:pt x="607782" y="3237678"/>
                  <a:pt x="709231" y="3262295"/>
                </a:cubicBezTo>
                <a:cubicBezTo>
                  <a:pt x="803432" y="3285372"/>
                  <a:pt x="813394" y="3251526"/>
                  <a:pt x="788033" y="3199987"/>
                </a:cubicBezTo>
                <a:cubicBezTo>
                  <a:pt x="751802" y="3124988"/>
                  <a:pt x="793015" y="3066910"/>
                  <a:pt x="821094" y="3003833"/>
                </a:cubicBezTo>
                <a:cubicBezTo>
                  <a:pt x="864120" y="2907680"/>
                  <a:pt x="846003" y="2860755"/>
                  <a:pt x="753161" y="2789218"/>
                </a:cubicBezTo>
                <a:cubicBezTo>
                  <a:pt x="701080" y="2749216"/>
                  <a:pt x="644921" y="2715371"/>
                  <a:pt x="569285" y="2680756"/>
                </a:cubicBezTo>
                <a:cubicBezTo>
                  <a:pt x="743651" y="2661909"/>
                  <a:pt x="560683" y="2598448"/>
                  <a:pt x="622275" y="2558832"/>
                </a:cubicBezTo>
                <a:cubicBezTo>
                  <a:pt x="745462" y="2542678"/>
                  <a:pt x="846003" y="2668833"/>
                  <a:pt x="1013576" y="2632679"/>
                </a:cubicBezTo>
                <a:cubicBezTo>
                  <a:pt x="806602" y="2523446"/>
                  <a:pt x="577892" y="2487677"/>
                  <a:pt x="427984" y="2342293"/>
                </a:cubicBezTo>
                <a:cubicBezTo>
                  <a:pt x="462405" y="2309216"/>
                  <a:pt x="496823" y="2339985"/>
                  <a:pt x="526263" y="2327678"/>
                </a:cubicBezTo>
                <a:cubicBezTo>
                  <a:pt x="525356" y="2319985"/>
                  <a:pt x="527622" y="2308446"/>
                  <a:pt x="522186" y="2304986"/>
                </a:cubicBezTo>
                <a:cubicBezTo>
                  <a:pt x="410323" y="2225754"/>
                  <a:pt x="408509" y="2223831"/>
                  <a:pt x="528526" y="2165368"/>
                </a:cubicBezTo>
                <a:cubicBezTo>
                  <a:pt x="570645" y="2144984"/>
                  <a:pt x="567023" y="2126906"/>
                  <a:pt x="544832" y="2101138"/>
                </a:cubicBezTo>
                <a:cubicBezTo>
                  <a:pt x="528978" y="2083061"/>
                  <a:pt x="509957" y="2066906"/>
                  <a:pt x="519016" y="2027291"/>
                </a:cubicBezTo>
                <a:cubicBezTo>
                  <a:pt x="584685" y="2078062"/>
                  <a:pt x="902162" y="2061522"/>
                  <a:pt x="958321" y="2056137"/>
                </a:cubicBezTo>
                <a:cubicBezTo>
                  <a:pt x="1021272" y="2050369"/>
                  <a:pt x="1083319" y="2025753"/>
                  <a:pt x="1149440" y="2039214"/>
                </a:cubicBezTo>
                <a:cubicBezTo>
                  <a:pt x="1202430" y="2049985"/>
                  <a:pt x="1447897" y="2154215"/>
                  <a:pt x="1482772" y="2034599"/>
                </a:cubicBezTo>
                <a:cubicBezTo>
                  <a:pt x="1484583" y="2028831"/>
                  <a:pt x="1583765" y="2042293"/>
                  <a:pt x="1637208" y="2048831"/>
                </a:cubicBezTo>
                <a:cubicBezTo>
                  <a:pt x="1684309" y="2054216"/>
                  <a:pt x="1737297" y="2078062"/>
                  <a:pt x="1768999" y="2030369"/>
                </a:cubicBezTo>
                <a:cubicBezTo>
                  <a:pt x="1787568" y="2002293"/>
                  <a:pt x="1711030" y="1948062"/>
                  <a:pt x="1642642" y="1943445"/>
                </a:cubicBezTo>
                <a:cubicBezTo>
                  <a:pt x="1583312" y="1939214"/>
                  <a:pt x="1521266" y="1933060"/>
                  <a:pt x="1464655" y="1944599"/>
                </a:cubicBezTo>
                <a:cubicBezTo>
                  <a:pt x="1394911" y="1958446"/>
                  <a:pt x="1357322" y="1936138"/>
                  <a:pt x="1337846" y="1888061"/>
                </a:cubicBezTo>
                <a:cubicBezTo>
                  <a:pt x="1316106" y="1834985"/>
                  <a:pt x="1274439" y="1810368"/>
                  <a:pt x="1216924" y="1785752"/>
                </a:cubicBezTo>
                <a:cubicBezTo>
                  <a:pt x="1077431" y="1726138"/>
                  <a:pt x="943377" y="1657291"/>
                  <a:pt x="790299" y="1622676"/>
                </a:cubicBezTo>
                <a:cubicBezTo>
                  <a:pt x="759953" y="1615751"/>
                  <a:pt x="726441" y="1606521"/>
                  <a:pt x="712401" y="1560751"/>
                </a:cubicBezTo>
                <a:cubicBezTo>
                  <a:pt x="1126798" y="1629213"/>
                  <a:pt x="1504511" y="1807676"/>
                  <a:pt x="1932039" y="1797291"/>
                </a:cubicBezTo>
                <a:cubicBezTo>
                  <a:pt x="1815195" y="1740752"/>
                  <a:pt x="1679780" y="1737675"/>
                  <a:pt x="1555234" y="1698059"/>
                </a:cubicBezTo>
                <a:cubicBezTo>
                  <a:pt x="1643549" y="1668444"/>
                  <a:pt x="1726428" y="1699213"/>
                  <a:pt x="1810212" y="1716137"/>
                </a:cubicBezTo>
                <a:cubicBezTo>
                  <a:pt x="1880410" y="1729982"/>
                  <a:pt x="1943817" y="1732290"/>
                  <a:pt x="1951515" y="1649598"/>
                </a:cubicBezTo>
                <a:cubicBezTo>
                  <a:pt x="1948798" y="1644214"/>
                  <a:pt x="1949249" y="1637291"/>
                  <a:pt x="1949704" y="1630753"/>
                </a:cubicBezTo>
                <a:cubicBezTo>
                  <a:pt x="1926152" y="1596522"/>
                  <a:pt x="1889468" y="1578830"/>
                  <a:pt x="1845990" y="1568828"/>
                </a:cubicBezTo>
                <a:cubicBezTo>
                  <a:pt x="1819722" y="1562674"/>
                  <a:pt x="1784851" y="1553443"/>
                  <a:pt x="1785302" y="1528829"/>
                </a:cubicBezTo>
                <a:cubicBezTo>
                  <a:pt x="1786662" y="1437674"/>
                  <a:pt x="1702878" y="1411136"/>
                  <a:pt x="1619092" y="1384597"/>
                </a:cubicBezTo>
                <a:cubicBezTo>
                  <a:pt x="1665740" y="1339213"/>
                  <a:pt x="1702423" y="1372674"/>
                  <a:pt x="1737750" y="1369214"/>
                </a:cubicBezTo>
                <a:cubicBezTo>
                  <a:pt x="1760848" y="1366906"/>
                  <a:pt x="1781679" y="1362675"/>
                  <a:pt x="1781679" y="1339213"/>
                </a:cubicBezTo>
                <a:cubicBezTo>
                  <a:pt x="1782132" y="1319597"/>
                  <a:pt x="1771262" y="1297288"/>
                  <a:pt x="1748620" y="1296905"/>
                </a:cubicBezTo>
                <a:cubicBezTo>
                  <a:pt x="1606863" y="1293442"/>
                  <a:pt x="1528513" y="1167288"/>
                  <a:pt x="1381324" y="1166904"/>
                </a:cubicBezTo>
                <a:cubicBezTo>
                  <a:pt x="1293462" y="1166904"/>
                  <a:pt x="1427065" y="1095751"/>
                  <a:pt x="1352792" y="1066135"/>
                </a:cubicBezTo>
                <a:cubicBezTo>
                  <a:pt x="1336486" y="1059596"/>
                  <a:pt x="1395363" y="1049597"/>
                  <a:pt x="1421631" y="1051135"/>
                </a:cubicBezTo>
                <a:cubicBezTo>
                  <a:pt x="1447445" y="1052673"/>
                  <a:pt x="1470543" y="1071519"/>
                  <a:pt x="1501793" y="1058058"/>
                </a:cubicBezTo>
                <a:cubicBezTo>
                  <a:pt x="1519003" y="1009981"/>
                  <a:pt x="1474621" y="992289"/>
                  <a:pt x="1437935" y="978826"/>
                </a:cubicBezTo>
                <a:cubicBezTo>
                  <a:pt x="1353244" y="947673"/>
                  <a:pt x="1270817" y="909981"/>
                  <a:pt x="1177975" y="898826"/>
                </a:cubicBezTo>
                <a:cubicBezTo>
                  <a:pt x="1144915" y="894980"/>
                  <a:pt x="1225528" y="843440"/>
                  <a:pt x="1241378" y="825366"/>
                </a:cubicBezTo>
                <a:cubicBezTo>
                  <a:pt x="867743" y="635366"/>
                  <a:pt x="418474" y="644980"/>
                  <a:pt x="0" y="491517"/>
                </a:cubicBezTo>
                <a:cubicBezTo>
                  <a:pt x="92391" y="461518"/>
                  <a:pt x="160326" y="483440"/>
                  <a:pt x="223277" y="488057"/>
                </a:cubicBezTo>
                <a:cubicBezTo>
                  <a:pt x="380429" y="499594"/>
                  <a:pt x="535773" y="523440"/>
                  <a:pt x="692473" y="537671"/>
                </a:cubicBezTo>
                <a:cubicBezTo>
                  <a:pt x="769465" y="544594"/>
                  <a:pt x="841022" y="570749"/>
                  <a:pt x="927071" y="529211"/>
                </a:cubicBezTo>
                <a:cubicBezTo>
                  <a:pt x="984589" y="501518"/>
                  <a:pt x="1076527" y="531517"/>
                  <a:pt x="1147177" y="556134"/>
                </a:cubicBezTo>
                <a:cubicBezTo>
                  <a:pt x="1205600" y="576517"/>
                  <a:pt x="1261306" y="581901"/>
                  <a:pt x="1338752" y="556134"/>
                </a:cubicBezTo>
                <a:cubicBezTo>
                  <a:pt x="1268554" y="540364"/>
                  <a:pt x="1214658" y="526519"/>
                  <a:pt x="1159406" y="516901"/>
                </a:cubicBezTo>
                <a:cubicBezTo>
                  <a:pt x="1115475" y="509211"/>
                  <a:pt x="1220094" y="478056"/>
                  <a:pt x="1273535" y="481902"/>
                </a:cubicBezTo>
                <a:cubicBezTo>
                  <a:pt x="1348263" y="487287"/>
                  <a:pt x="1306144" y="467287"/>
                  <a:pt x="1293462" y="439595"/>
                </a:cubicBezTo>
                <a:cubicBezTo>
                  <a:pt x="1279875" y="409979"/>
                  <a:pt x="1320183" y="400749"/>
                  <a:pt x="1345545" y="406900"/>
                </a:cubicBezTo>
                <a:cubicBezTo>
                  <a:pt x="1442916" y="431133"/>
                  <a:pt x="1539834" y="388441"/>
                  <a:pt x="1640379" y="423057"/>
                </a:cubicBezTo>
                <a:cubicBezTo>
                  <a:pt x="1615015" y="337670"/>
                  <a:pt x="1560215" y="300363"/>
                  <a:pt x="1445634" y="288439"/>
                </a:cubicBezTo>
                <a:cubicBezTo>
                  <a:pt x="1402608" y="283826"/>
                  <a:pt x="1357773" y="290748"/>
                  <a:pt x="1320636" y="266131"/>
                </a:cubicBezTo>
                <a:cubicBezTo>
                  <a:pt x="1299349" y="251902"/>
                  <a:pt x="1275346" y="234978"/>
                  <a:pt x="1292104" y="208824"/>
                </a:cubicBezTo>
                <a:cubicBezTo>
                  <a:pt x="1303877" y="190363"/>
                  <a:pt x="1329242" y="190363"/>
                  <a:pt x="1350074" y="196517"/>
                </a:cubicBezTo>
                <a:cubicBezTo>
                  <a:pt x="1443371" y="223826"/>
                  <a:pt x="1540741" y="233825"/>
                  <a:pt x="1638113" y="243826"/>
                </a:cubicBezTo>
                <a:cubicBezTo>
                  <a:pt x="1653059" y="245364"/>
                  <a:pt x="1669814" y="250365"/>
                  <a:pt x="1686573" y="224977"/>
                </a:cubicBezTo>
                <a:cubicBezTo>
                  <a:pt x="1504511" y="183824"/>
                  <a:pt x="1331505" y="125362"/>
                  <a:pt x="1144459" y="102670"/>
                </a:cubicBezTo>
                <a:cubicBezTo>
                  <a:pt x="1147177" y="91900"/>
                  <a:pt x="1149896" y="81131"/>
                  <a:pt x="1152614" y="70362"/>
                </a:cubicBezTo>
                <a:cubicBezTo>
                  <a:pt x="1298896" y="85746"/>
                  <a:pt x="1445182" y="101131"/>
                  <a:pt x="1629961" y="120363"/>
                </a:cubicBezTo>
                <a:cubicBezTo>
                  <a:pt x="1516284" y="59207"/>
                  <a:pt x="1408951" y="79594"/>
                  <a:pt x="1324712" y="25362"/>
                </a:cubicBezTo>
                <a:cubicBezTo>
                  <a:pt x="1340563" y="4786"/>
                  <a:pt x="1359698" y="-407"/>
                  <a:pt x="1379513" y="25"/>
                </a:cubicBezTo>
                <a:close/>
              </a:path>
            </a:pathLst>
          </a:custGeom>
        </p:spPr>
      </p:pic>
    </p:spTree>
    <p:extLst>
      <p:ext uri="{BB962C8B-B14F-4D97-AF65-F5344CB8AC3E}">
        <p14:creationId xmlns:p14="http://schemas.microsoft.com/office/powerpoint/2010/main" val="15523447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1D44A659-E713-4F38-BC1E-5EC58DB61D99}"/>
              </a:ext>
            </a:extLst>
          </p:cNvPr>
          <p:cNvSpPr txBox="1"/>
          <p:nvPr/>
        </p:nvSpPr>
        <p:spPr>
          <a:xfrm>
            <a:off x="12583" y="742661"/>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Medium" panose="02000604030000020004"/>
              </a:rPr>
              <a:t>LESSON OUTLINE</a:t>
            </a:r>
          </a:p>
        </p:txBody>
      </p:sp>
      <p:sp>
        <p:nvSpPr>
          <p:cNvPr id="21" name="Title 2">
            <a:extLst>
              <a:ext uri="{FF2B5EF4-FFF2-40B4-BE49-F238E27FC236}">
                <a16:creationId xmlns:a16="http://schemas.microsoft.com/office/drawing/2014/main" id="{1E7CC980-62F4-44F2-A590-6EE022FD46AA}"/>
              </a:ext>
            </a:extLst>
          </p:cNvPr>
          <p:cNvSpPr txBox="1">
            <a:spLocks/>
          </p:cNvSpPr>
          <p:nvPr/>
        </p:nvSpPr>
        <p:spPr>
          <a:xfrm>
            <a:off x="67366" y="55518"/>
            <a:ext cx="5038034"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600" b="1" i="1" cap="small" dirty="0">
                <a:solidFill>
                  <a:schemeClr val="bg1"/>
                </a:solidFill>
                <a:effectLst>
                  <a:outerShdw blurRad="38100" dist="38100" dir="2700000" algn="tl">
                    <a:srgbClr val="000000">
                      <a:alpha val="43137"/>
                    </a:srgbClr>
                  </a:outerShdw>
                </a:effectLst>
                <a:latin typeface="Gotham Medium" panose="02000604030000020004"/>
              </a:rPr>
              <a:t>The Boy Jesus in the Temple</a:t>
            </a:r>
          </a:p>
        </p:txBody>
      </p:sp>
      <p:sp>
        <p:nvSpPr>
          <p:cNvPr id="17" name="Rectangle 16">
            <a:extLst>
              <a:ext uri="{FF2B5EF4-FFF2-40B4-BE49-F238E27FC236}">
                <a16:creationId xmlns:a16="http://schemas.microsoft.com/office/drawing/2014/main" id="{6F5EEDA2-7AE0-43EF-AF75-D8672D8B6481}"/>
              </a:ext>
            </a:extLst>
          </p:cNvPr>
          <p:cNvSpPr/>
          <p:nvPr/>
        </p:nvSpPr>
        <p:spPr>
          <a:xfrm>
            <a:off x="190500" y="3170558"/>
            <a:ext cx="8763000" cy="3758239"/>
          </a:xfrm>
          <a:prstGeom prst="rect">
            <a:avLst/>
          </a:prstGeom>
          <a:solidFill>
            <a:srgbClr val="002060">
              <a:alpha val="60000"/>
            </a:srgbClr>
          </a:solidFill>
          <a:ln w="6032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nchor="ctr">
            <a:spAutoFit/>
          </a:bodyPr>
          <a:lstStyle/>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Review</a:t>
            </a: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Introduction</a:t>
            </a: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Lesson Context</a:t>
            </a: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Overview</a:t>
            </a:r>
          </a:p>
          <a:p>
            <a:pPr marL="664357" lvl="1" indent="-342900" hangingPunct="0">
              <a:buFont typeface="Wingdings" panose="05000000000000000000" pitchFamily="2" charset="2"/>
              <a:buChar char="q"/>
              <a:tabLst>
                <a:tab pos="642915" algn="l"/>
              </a:tabLst>
            </a:pP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664357" lvl="1" indent="-342900" hangingPunct="0">
              <a:buFont typeface="Wingdings" panose="05000000000000000000" pitchFamily="2" charset="2"/>
              <a:buChar char="q"/>
              <a:tabLst>
                <a:tab pos="642915" algn="l"/>
              </a:tabLst>
            </a:pP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Bible Application</a:t>
            </a: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Conclusion</a:t>
            </a: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664357" lvl="1" indent="-342900" hangingPunct="0">
              <a:buFont typeface="Wingdings" panose="05000000000000000000" pitchFamily="2" charset="2"/>
              <a:buChar char="q"/>
              <a:tabLst>
                <a:tab pos="642915" algn="l"/>
              </a:tabLs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Question &amp; Answers</a:t>
            </a:r>
          </a:p>
          <a:p>
            <a:pPr marL="664357" lvl="1" indent="-342900" hangingPunct="0">
              <a:buFont typeface="Wingdings" panose="05000000000000000000" pitchFamily="2" charset="2"/>
              <a:buChar char="q"/>
              <a:tabLst>
                <a:tab pos="642915" algn="l"/>
              </a:tabLst>
            </a:pPr>
            <a:endParaRPr lang="en-US" sz="2400" b="1" spc="50" dirty="0">
              <a:ln w="0"/>
              <a:solidFill>
                <a:schemeClr val="bg1"/>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p:txBody>
      </p:sp>
      <p:sp>
        <p:nvSpPr>
          <p:cNvPr id="23" name="Rectangle 22">
            <a:extLst>
              <a:ext uri="{FF2B5EF4-FFF2-40B4-BE49-F238E27FC236}">
                <a16:creationId xmlns:a16="http://schemas.microsoft.com/office/drawing/2014/main" id="{053F7D8E-C164-4279-B3C8-C0ABBD107279}"/>
              </a:ext>
            </a:extLst>
          </p:cNvPr>
          <p:cNvSpPr/>
          <p:nvPr/>
        </p:nvSpPr>
        <p:spPr>
          <a:xfrm>
            <a:off x="152400" y="1101501"/>
            <a:ext cx="8763000" cy="1948512"/>
          </a:xfrm>
          <a:prstGeom prst="rect">
            <a:avLst/>
          </a:prstGeom>
          <a:solidFill>
            <a:srgbClr val="002060">
              <a:alpha val="60000"/>
            </a:srgbClr>
          </a:solidFill>
          <a:ln w="6032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anchor="ctr">
            <a:spAutoFit/>
          </a:bodyPr>
          <a:lstStyle/>
          <a:p>
            <a:pPr lvl="1" defTabSz="562578">
              <a:lnSpc>
                <a:spcPct val="90000"/>
              </a:lnSpc>
              <a:spcBef>
                <a:spcPct val="0"/>
              </a:spcBef>
              <a:spcAft>
                <a:spcPct val="15000"/>
              </a:spcAft>
            </a:pP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lvl="1" defTabSz="562578">
              <a:lnSpc>
                <a:spcPct val="90000"/>
              </a:lnSpc>
              <a:spcBef>
                <a:spcPct val="0"/>
              </a:spcBef>
              <a:spcAft>
                <a:spcPct val="15000"/>
              </a:spcAf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rPr>
              <a:t>Lesson Focus:</a:t>
            </a: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lvl="1" defTabSz="562578">
              <a:lnSpc>
                <a:spcPct val="90000"/>
              </a:lnSpc>
              <a:spcBef>
                <a:spcPct val="0"/>
              </a:spcBef>
              <a:spcAft>
                <a:spcPct val="15000"/>
              </a:spcAf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rPr>
              <a:t>Life Response: </a:t>
            </a:r>
            <a:r>
              <a:rPr lang="en-US" sz="2400" b="1" dirty="0">
                <a:solidFill>
                  <a:schemeClr val="bg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 </a:t>
            </a:r>
            <a:r>
              <a:rPr lang="en-US" sz="20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Share Jesus’ surprising mission in unexpected ways. </a:t>
            </a: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lvl="1" defTabSz="562578">
              <a:lnSpc>
                <a:spcPct val="90000"/>
              </a:lnSpc>
              <a:spcBef>
                <a:spcPct val="0"/>
              </a:spcBef>
              <a:spcAft>
                <a:spcPct val="15000"/>
              </a:spcAft>
            </a:pPr>
            <a:r>
              <a:rPr lang="en-US" sz="2400" b="1" spc="50" dirty="0">
                <a:ln w="0"/>
                <a:solidFill>
                  <a:schemeClr val="bg1"/>
                </a:solidFill>
                <a:effectLst>
                  <a:outerShdw blurRad="38100" dist="38100" dir="2700000" algn="tl">
                    <a:srgbClr val="000000">
                      <a:alpha val="43137"/>
                    </a:srgbClr>
                  </a:outerShdw>
                </a:effectLst>
                <a:latin typeface="Gotham Medium" panose="02000604030000020004"/>
              </a:rPr>
              <a:t>Bible Application:</a:t>
            </a:r>
          </a:p>
          <a:p>
            <a:pPr lvl="1" defTabSz="562578">
              <a:lnSpc>
                <a:spcPct val="90000"/>
              </a:lnSpc>
              <a:spcBef>
                <a:spcPct val="0"/>
              </a:spcBef>
              <a:spcAft>
                <a:spcPct val="15000"/>
              </a:spcAft>
            </a:pPr>
            <a:endParaRPr lang="en-US" sz="24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cxnSp>
        <p:nvCxnSpPr>
          <p:cNvPr id="13" name="Straight Connector 12">
            <a:extLst>
              <a:ext uri="{FF2B5EF4-FFF2-40B4-BE49-F238E27FC236}">
                <a16:creationId xmlns:a16="http://schemas.microsoft.com/office/drawing/2014/main" id="{4FAEFB60-1222-4D15-AC05-C93E04F3F44D}"/>
              </a:ext>
            </a:extLst>
          </p:cNvPr>
          <p:cNvCxnSpPr>
            <a:cxnSpLocks/>
          </p:cNvCxnSpPr>
          <p:nvPr/>
        </p:nvCxnSpPr>
        <p:spPr>
          <a:xfrm flipV="1">
            <a:off x="-265645" y="1447768"/>
            <a:ext cx="9640407" cy="32"/>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Line 10">
            <a:extLst>
              <a:ext uri="{FF2B5EF4-FFF2-40B4-BE49-F238E27FC236}">
                <a16:creationId xmlns:a16="http://schemas.microsoft.com/office/drawing/2014/main" id="{E2F6E14A-D5BE-4775-8F80-D55EF2724E0B}"/>
              </a:ext>
            </a:extLst>
          </p:cNvPr>
          <p:cNvSpPr>
            <a:spLocks noChangeShapeType="1"/>
          </p:cNvSpPr>
          <p:nvPr/>
        </p:nvSpPr>
        <p:spPr bwMode="auto">
          <a:xfrm flipV="1">
            <a:off x="-609600" y="3058169"/>
            <a:ext cx="9984362" cy="66031"/>
          </a:xfrm>
          <a:prstGeom prst="line">
            <a:avLst/>
          </a:prstGeom>
          <a:noFill/>
          <a:ln w="77063">
            <a:solidFill>
              <a:schemeClr val="bg1"/>
            </a:solidFill>
            <a:round/>
            <a:headEnd/>
            <a:tailEnd/>
          </a:ln>
        </p:spPr>
        <p:txBody>
          <a:bodyPr lIns="64291" tIns="32146" rIns="64291" bIns="32146"/>
          <a:lstStyle/>
          <a:p>
            <a:endParaRPr lang="en-US" sz="1400" b="1" dirty="0">
              <a:solidFill>
                <a:schemeClr val="bg1"/>
              </a:solidFill>
              <a:effectLst>
                <a:outerShdw blurRad="38100" dist="38100" dir="2700000" algn="tl">
                  <a:srgbClr val="000000">
                    <a:alpha val="43137"/>
                  </a:srgbClr>
                </a:outerShdw>
              </a:effectLst>
              <a:latin typeface="Gotham Medium" panose="02000604030000020004"/>
            </a:endParaRPr>
          </a:p>
        </p:txBody>
      </p:sp>
      <p:sp>
        <p:nvSpPr>
          <p:cNvPr id="3" name="TextBox 2">
            <a:extLst>
              <a:ext uri="{FF2B5EF4-FFF2-40B4-BE49-F238E27FC236}">
                <a16:creationId xmlns:a16="http://schemas.microsoft.com/office/drawing/2014/main" id="{1D6F9F92-3D92-9749-CBCF-349DEF2D7BE9}"/>
              </a:ext>
            </a:extLst>
          </p:cNvPr>
          <p:cNvSpPr txBox="1"/>
          <p:nvPr/>
        </p:nvSpPr>
        <p:spPr>
          <a:xfrm>
            <a:off x="2514600" y="1504890"/>
            <a:ext cx="6266292" cy="400110"/>
          </a:xfrm>
          <a:prstGeom prst="rect">
            <a:avLst/>
          </a:prstGeom>
          <a:noFill/>
        </p:spPr>
        <p:txBody>
          <a:bodyPr wrap="square">
            <a:spAutoFit/>
          </a:bodyPr>
          <a:lstStyle/>
          <a:p>
            <a:r>
              <a:rPr lang="en-US" sz="20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Let yourself be surprised by Jesus and His mission. </a:t>
            </a:r>
            <a:endParaRPr lang="en-US" sz="2000" b="1" dirty="0">
              <a:effectLst>
                <a:outerShdw blurRad="38100" dist="38100" dir="2700000" algn="tl">
                  <a:srgbClr val="000000">
                    <a:alpha val="43137"/>
                  </a:srgbClr>
                </a:outerShdw>
              </a:effectLst>
              <a:latin typeface="Gotham Medium" panose="02000604030000020004"/>
            </a:endParaRPr>
          </a:p>
        </p:txBody>
      </p:sp>
      <p:sp>
        <p:nvSpPr>
          <p:cNvPr id="4" name="TextBox 3">
            <a:extLst>
              <a:ext uri="{FF2B5EF4-FFF2-40B4-BE49-F238E27FC236}">
                <a16:creationId xmlns:a16="http://schemas.microsoft.com/office/drawing/2014/main" id="{1237E314-F0F1-B8D9-C3C9-4ED5D225BDED}"/>
              </a:ext>
            </a:extLst>
          </p:cNvPr>
          <p:cNvSpPr txBox="1"/>
          <p:nvPr/>
        </p:nvSpPr>
        <p:spPr>
          <a:xfrm>
            <a:off x="3428944" y="721248"/>
            <a:ext cx="4727695" cy="654025"/>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endParaRPr lang="en-US" sz="1050" b="1" spc="50" dirty="0">
              <a:ln w="0"/>
              <a:solidFill>
                <a:schemeClr val="bg1"/>
              </a:solidFill>
              <a:effectLst>
                <a:outerShdw blurRad="38100" dist="38100" dir="2700000" algn="tl">
                  <a:srgbClr val="000000">
                    <a:alpha val="43137"/>
                  </a:srgbClr>
                </a:outerShdw>
              </a:effectLst>
              <a:latin typeface="Gotham Medium" panose="02000604030000020004"/>
            </a:endParaRPr>
          </a:p>
          <a:p>
            <a:r>
              <a:rPr lang="en-US" sz="2000" b="1" spc="50" dirty="0">
                <a:ln w="0"/>
                <a:solidFill>
                  <a:schemeClr val="bg1"/>
                </a:solidFill>
                <a:effectLst>
                  <a:outerShdw blurRad="38100" dist="38100" dir="2700000" algn="tl">
                    <a:srgbClr val="000000">
                      <a:alpha val="43137"/>
                    </a:srgbClr>
                  </a:outerShdw>
                </a:effectLst>
                <a:latin typeface="Gotham Medium" panose="02000604030000020004"/>
              </a:rPr>
              <a:t>Lesson Scripture: </a:t>
            </a:r>
            <a:r>
              <a:rPr lang="en-US" sz="20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Luke 2:41–52</a:t>
            </a:r>
            <a:endParaRPr lang="en-US" sz="6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endParaRPr lang="en-US" sz="600" b="1" dirty="0">
              <a:effectLst>
                <a:outerShdw blurRad="38100" dist="38100" dir="2700000" algn="tl">
                  <a:srgbClr val="000000">
                    <a:alpha val="43137"/>
                  </a:srgbClr>
                </a:outerShdw>
              </a:effectLst>
              <a:latin typeface="Gotham Medium" panose="02000604030000020004"/>
            </a:endParaRPr>
          </a:p>
        </p:txBody>
      </p:sp>
      <p:sp>
        <p:nvSpPr>
          <p:cNvPr id="7" name="TextBox 6">
            <a:extLst>
              <a:ext uri="{FF2B5EF4-FFF2-40B4-BE49-F238E27FC236}">
                <a16:creationId xmlns:a16="http://schemas.microsoft.com/office/drawing/2014/main" id="{0A0AD696-D4C6-168D-10F8-707BA49E17A0}"/>
              </a:ext>
            </a:extLst>
          </p:cNvPr>
          <p:cNvSpPr txBox="1"/>
          <p:nvPr/>
        </p:nvSpPr>
        <p:spPr>
          <a:xfrm>
            <a:off x="2971800" y="2263914"/>
            <a:ext cx="6172200" cy="707886"/>
          </a:xfrm>
          <a:prstGeom prst="rect">
            <a:avLst/>
          </a:prstGeom>
          <a:noFill/>
        </p:spPr>
        <p:txBody>
          <a:bodyPr wrap="square">
            <a:spAutoFit/>
          </a:bodyPr>
          <a:lstStyle/>
          <a:p>
            <a:r>
              <a:rPr lang="en-US" sz="2000" b="1" spc="50" dirty="0">
                <a:ln w="0"/>
                <a:solidFill>
                  <a:schemeClr val="bg1"/>
                </a:solidFill>
                <a:effectLst>
                  <a:outerShdw blurRad="38100" dist="38100" dir="2700000" algn="tl">
                    <a:srgbClr val="000000">
                      <a:alpha val="43137"/>
                    </a:srgbClr>
                  </a:outerShdw>
                </a:effectLst>
                <a:latin typeface="Gotham Medium" panose="02000604030000020004"/>
              </a:rPr>
              <a:t>Recognize how surprising Jesus’ actions as a child were to those around Him. </a:t>
            </a:r>
            <a:endParaRPr lang="en-US" sz="2000" b="1" dirty="0">
              <a:effectLst>
                <a:outerShdw blurRad="38100" dist="38100" dir="2700000" algn="tl">
                  <a:srgbClr val="000000">
                    <a:alpha val="43137"/>
                  </a:srgbClr>
                </a:outerShdw>
              </a:effectLst>
              <a:latin typeface="Gotham Medium" panose="02000604030000020004"/>
            </a:endParaRPr>
          </a:p>
        </p:txBody>
      </p:sp>
      <p:pic>
        <p:nvPicPr>
          <p:cNvPr id="5" name="Picture 4">
            <a:extLst>
              <a:ext uri="{FF2B5EF4-FFF2-40B4-BE49-F238E27FC236}">
                <a16:creationId xmlns:a16="http://schemas.microsoft.com/office/drawing/2014/main" id="{C519CFC2-260E-EC32-CBEE-E0AD2820F039}"/>
              </a:ext>
            </a:extLst>
          </p:cNvPr>
          <p:cNvPicPr>
            <a:picLocks noChangeAspect="1"/>
          </p:cNvPicPr>
          <p:nvPr/>
        </p:nvPicPr>
        <p:blipFill>
          <a:blip r:embed="rId3">
            <a:extLst>
              <a:ext uri="{28A0092B-C50C-407E-A947-70E740481C1C}">
                <a14:useLocalDpi xmlns:a14="http://schemas.microsoft.com/office/drawing/2010/main" val="0"/>
              </a:ext>
            </a:extLst>
          </a:blip>
          <a:srcRect l="149" t="15578" r="149"/>
          <a:stretch>
            <a:fillRect/>
          </a:stretch>
        </p:blipFill>
        <p:spPr>
          <a:xfrm>
            <a:off x="3822583" y="3492492"/>
            <a:ext cx="5092817" cy="3170296"/>
          </a:xfrm>
          <a:custGeom>
            <a:avLst/>
            <a:gdLst/>
            <a:ahLst/>
            <a:cxnLst/>
            <a:rect l="l" t="t" r="r" b="b"/>
            <a:pathLst>
              <a:path w="10256294" h="6858000">
                <a:moveTo>
                  <a:pt x="1691450" y="0"/>
                </a:moveTo>
                <a:lnTo>
                  <a:pt x="4470259" y="0"/>
                </a:lnTo>
                <a:lnTo>
                  <a:pt x="4542814" y="0"/>
                </a:lnTo>
                <a:lnTo>
                  <a:pt x="5713480" y="0"/>
                </a:lnTo>
                <a:lnTo>
                  <a:pt x="5786036" y="0"/>
                </a:lnTo>
                <a:lnTo>
                  <a:pt x="8564844" y="0"/>
                </a:lnTo>
                <a:lnTo>
                  <a:pt x="8587900" y="14997"/>
                </a:lnTo>
                <a:cubicBezTo>
                  <a:pt x="9658369" y="754641"/>
                  <a:pt x="10256294" y="2093192"/>
                  <a:pt x="10256294" y="3621656"/>
                </a:cubicBezTo>
                <a:cubicBezTo>
                  <a:pt x="10256294" y="4969131"/>
                  <a:pt x="9288413" y="5602839"/>
                  <a:pt x="8302921" y="6374814"/>
                </a:cubicBezTo>
                <a:cubicBezTo>
                  <a:pt x="8123457" y="6515397"/>
                  <a:pt x="7945637" y="6653108"/>
                  <a:pt x="7764491" y="6780599"/>
                </a:cubicBezTo>
                <a:lnTo>
                  <a:pt x="7648023" y="6858000"/>
                </a:lnTo>
                <a:lnTo>
                  <a:pt x="5786036" y="6858000"/>
                </a:lnTo>
                <a:lnTo>
                  <a:pt x="5713480" y="6858000"/>
                </a:lnTo>
                <a:lnTo>
                  <a:pt x="4542814" y="6858000"/>
                </a:lnTo>
                <a:lnTo>
                  <a:pt x="4470259" y="6858000"/>
                </a:lnTo>
                <a:lnTo>
                  <a:pt x="2608272" y="6858000"/>
                </a:lnTo>
                <a:lnTo>
                  <a:pt x="2491804" y="6780599"/>
                </a:lnTo>
                <a:cubicBezTo>
                  <a:pt x="2310658" y="6653108"/>
                  <a:pt x="2132837" y="6515397"/>
                  <a:pt x="1953374" y="6374814"/>
                </a:cubicBezTo>
                <a:cubicBezTo>
                  <a:pt x="967880" y="5602839"/>
                  <a:pt x="0" y="4969131"/>
                  <a:pt x="0" y="3621656"/>
                </a:cubicBezTo>
                <a:cubicBezTo>
                  <a:pt x="0" y="2093192"/>
                  <a:pt x="597925" y="754641"/>
                  <a:pt x="1668394" y="14997"/>
                </a:cubicBezTo>
                <a:close/>
              </a:path>
            </a:pathLst>
          </a:custGeom>
        </p:spPr>
      </p:pic>
      <p:sp>
        <p:nvSpPr>
          <p:cNvPr id="8" name="Slide Number Placeholder 7">
            <a:extLst>
              <a:ext uri="{FF2B5EF4-FFF2-40B4-BE49-F238E27FC236}">
                <a16:creationId xmlns:a16="http://schemas.microsoft.com/office/drawing/2014/main" id="{A9BEC875-C861-8209-4917-93A5B0A99573}"/>
              </a:ext>
            </a:extLst>
          </p:cNvPr>
          <p:cNvSpPr>
            <a:spLocks noGrp="1"/>
          </p:cNvSpPr>
          <p:nvPr>
            <p:ph type="sldNum" sz="quarter" idx="2"/>
          </p:nvPr>
        </p:nvSpPr>
        <p:spPr>
          <a:xfrm>
            <a:off x="8077200" y="6356350"/>
            <a:ext cx="609600" cy="365125"/>
          </a:xfrm>
        </p:spPr>
        <p:txBody>
          <a:bodyPr/>
          <a:lstStyle/>
          <a:p>
            <a:fld id="{86CB4B4D-7CA3-9044-876B-883B54F8677D}" type="slidenum">
              <a:rPr lang="en-US" sz="1600" b="1" smtClean="0">
                <a:solidFill>
                  <a:srgbClr val="002060"/>
                </a:solidFill>
                <a:effectLst>
                  <a:outerShdw blurRad="38100" dist="38100" dir="2700000" algn="tl">
                    <a:srgbClr val="000000">
                      <a:alpha val="43137"/>
                    </a:srgbClr>
                  </a:outerShdw>
                </a:effectLst>
                <a:latin typeface="Gotham Medium" panose="02000604030000020004"/>
              </a:rPr>
              <a:pPr/>
              <a:t>3</a:t>
            </a:fld>
            <a:endParaRPr lang="en-US" sz="1600" b="1">
              <a:solidFill>
                <a:srgbClr val="002060"/>
              </a:solidFill>
              <a:effectLst>
                <a:outerShdw blurRad="38100" dist="38100" dir="2700000" algn="tl">
                  <a:srgbClr val="000000">
                    <a:alpha val="43137"/>
                  </a:srgbClr>
                </a:outerShdw>
              </a:effectLst>
              <a:latin typeface="Gotham Medium" panose="02000604030000020004"/>
            </a:endParaRPr>
          </a:p>
        </p:txBody>
      </p:sp>
      <p:sp>
        <p:nvSpPr>
          <p:cNvPr id="6" name="TextBox 5">
            <a:extLst>
              <a:ext uri="{FF2B5EF4-FFF2-40B4-BE49-F238E27FC236}">
                <a16:creationId xmlns:a16="http://schemas.microsoft.com/office/drawing/2014/main" id="{5155EE88-6FC0-2BB0-670C-37607A28FD4F}"/>
              </a:ext>
            </a:extLst>
          </p:cNvPr>
          <p:cNvSpPr txBox="1"/>
          <p:nvPr/>
        </p:nvSpPr>
        <p:spPr>
          <a:xfrm>
            <a:off x="-95250" y="4741682"/>
            <a:ext cx="7162800" cy="671915"/>
          </a:xfrm>
          <a:prstGeom prst="rect">
            <a:avLst/>
          </a:prstGeom>
          <a:noFill/>
        </p:spPr>
        <p:txBody>
          <a:bodyPr wrap="square">
            <a:spAutoFit/>
          </a:bodyPr>
          <a:lstStyle/>
          <a:p>
            <a:pPr marL="1257300" lvl="2" indent="-342900">
              <a:lnSpc>
                <a:spcPct val="107000"/>
              </a:lnSpc>
              <a:buFont typeface="Wingdings" panose="05000000000000000000" pitchFamily="2" charset="2"/>
              <a:buChar char="q"/>
            </a:pPr>
            <a:r>
              <a:rPr lang="en-US" sz="18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Search for the Missing Jesus - Luke 2:41–47 KJV</a:t>
            </a:r>
          </a:p>
          <a:p>
            <a:pPr marL="1257300" lvl="2" indent="-342900">
              <a:lnSpc>
                <a:spcPct val="107000"/>
              </a:lnSpc>
              <a:buFont typeface="Wingdings" panose="05000000000000000000" pitchFamily="2" charset="2"/>
              <a:buChar char="q"/>
            </a:pPr>
            <a:r>
              <a:rPr lang="en-US" sz="1800" b="1"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Jesus Responds to His Parents - Luke 2:48–52 KJV</a:t>
            </a:r>
          </a:p>
        </p:txBody>
      </p:sp>
    </p:spTree>
    <p:extLst>
      <p:ext uri="{BB962C8B-B14F-4D97-AF65-F5344CB8AC3E}">
        <p14:creationId xmlns:p14="http://schemas.microsoft.com/office/powerpoint/2010/main" val="13556529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1A0FCE-1321-E088-39FA-828BD86AD14C}"/>
              </a:ext>
            </a:extLst>
          </p:cNvPr>
          <p:cNvPicPr>
            <a:picLocks noChangeAspect="1"/>
          </p:cNvPicPr>
          <p:nvPr/>
        </p:nvPicPr>
        <p:blipFill>
          <a:blip r:embed="rId3">
            <a:extLst>
              <a:ext uri="{28A0092B-C50C-407E-A947-70E740481C1C}">
                <a14:useLocalDpi xmlns:a14="http://schemas.microsoft.com/office/drawing/2010/main" val="0"/>
              </a:ext>
            </a:extLst>
          </a:blip>
          <a:srcRect t="15284"/>
          <a:stretch>
            <a:fillRect/>
          </a:stretch>
        </p:blipFill>
        <p:spPr>
          <a:xfrm>
            <a:off x="1" y="695343"/>
            <a:ext cx="9143999" cy="6021422"/>
          </a:xfrm>
          <a:custGeom>
            <a:avLst/>
            <a:gdLst/>
            <a:ahLst/>
            <a:cxnLst/>
            <a:rect l="l" t="t" r="r" b="b"/>
            <a:pathLst>
              <a:path w="11862683" h="6858000">
                <a:moveTo>
                  <a:pt x="0" y="0"/>
                </a:moveTo>
                <a:lnTo>
                  <a:pt x="4038600" y="0"/>
                </a:lnTo>
                <a:lnTo>
                  <a:pt x="4114800" y="0"/>
                </a:lnTo>
                <a:lnTo>
                  <a:pt x="4282294" y="0"/>
                </a:lnTo>
                <a:lnTo>
                  <a:pt x="6139260" y="0"/>
                </a:lnTo>
                <a:lnTo>
                  <a:pt x="6362810" y="0"/>
                </a:lnTo>
                <a:lnTo>
                  <a:pt x="7272221" y="0"/>
                </a:lnTo>
                <a:lnTo>
                  <a:pt x="10815342" y="0"/>
                </a:lnTo>
                <a:cubicBezTo>
                  <a:pt x="10709672" y="35571"/>
                  <a:pt x="10607020" y="78255"/>
                  <a:pt x="10501350" y="110269"/>
                </a:cubicBezTo>
                <a:cubicBezTo>
                  <a:pt x="10516447" y="145839"/>
                  <a:pt x="10531542" y="138725"/>
                  <a:pt x="10546639" y="135168"/>
                </a:cubicBezTo>
                <a:cubicBezTo>
                  <a:pt x="10637212" y="120941"/>
                  <a:pt x="10730806" y="110269"/>
                  <a:pt x="10818360" y="71141"/>
                </a:cubicBezTo>
                <a:cubicBezTo>
                  <a:pt x="10839496" y="64027"/>
                  <a:pt x="10863648" y="64027"/>
                  <a:pt x="10872705" y="88927"/>
                </a:cubicBezTo>
                <a:cubicBezTo>
                  <a:pt x="10887801" y="124497"/>
                  <a:pt x="10866668" y="145839"/>
                  <a:pt x="10845532" y="163625"/>
                </a:cubicBezTo>
                <a:cubicBezTo>
                  <a:pt x="10809304" y="195638"/>
                  <a:pt x="10767036" y="188525"/>
                  <a:pt x="10727787" y="192082"/>
                </a:cubicBezTo>
                <a:cubicBezTo>
                  <a:pt x="10619098" y="209867"/>
                  <a:pt x="10567772" y="259665"/>
                  <a:pt x="10543619" y="373491"/>
                </a:cubicBezTo>
                <a:cubicBezTo>
                  <a:pt x="10637212" y="327250"/>
                  <a:pt x="10730806" y="384162"/>
                  <a:pt x="10821380" y="352148"/>
                </a:cubicBezTo>
                <a:cubicBezTo>
                  <a:pt x="10845532" y="345034"/>
                  <a:pt x="10881763" y="355706"/>
                  <a:pt x="10869686" y="394834"/>
                </a:cubicBezTo>
                <a:cubicBezTo>
                  <a:pt x="10857610" y="430405"/>
                  <a:pt x="10818360" y="458860"/>
                  <a:pt x="10887801" y="451747"/>
                </a:cubicBezTo>
                <a:cubicBezTo>
                  <a:pt x="10939127" y="448189"/>
                  <a:pt x="10954222" y="405504"/>
                  <a:pt x="10969318" y="359262"/>
                </a:cubicBezTo>
                <a:cubicBezTo>
                  <a:pt x="10981394" y="334364"/>
                  <a:pt x="11014605" y="320135"/>
                  <a:pt x="11038758" y="334364"/>
                </a:cubicBezTo>
                <a:cubicBezTo>
                  <a:pt x="11068949" y="348592"/>
                  <a:pt x="11059892" y="387720"/>
                  <a:pt x="11059892" y="416176"/>
                </a:cubicBezTo>
                <a:cubicBezTo>
                  <a:pt x="11062912" y="469532"/>
                  <a:pt x="11038758" y="494431"/>
                  <a:pt x="10996491" y="505101"/>
                </a:cubicBezTo>
                <a:cubicBezTo>
                  <a:pt x="10945164" y="519330"/>
                  <a:pt x="10893840" y="537116"/>
                  <a:pt x="10827418" y="558458"/>
                </a:cubicBezTo>
                <a:cubicBezTo>
                  <a:pt x="10899878" y="594028"/>
                  <a:pt x="10954222" y="586915"/>
                  <a:pt x="11008566" y="558458"/>
                </a:cubicBezTo>
                <a:cubicBezTo>
                  <a:pt x="11074988" y="526444"/>
                  <a:pt x="11162542" y="483759"/>
                  <a:pt x="11216886" y="522887"/>
                </a:cubicBezTo>
                <a:cubicBezTo>
                  <a:pt x="11298403" y="579800"/>
                  <a:pt x="11364824" y="544229"/>
                  <a:pt x="11437284" y="533558"/>
                </a:cubicBezTo>
                <a:cubicBezTo>
                  <a:pt x="11588242" y="512216"/>
                  <a:pt x="11494648" y="480203"/>
                  <a:pt x="11645605" y="462417"/>
                </a:cubicBezTo>
                <a:cubicBezTo>
                  <a:pt x="11705988" y="455303"/>
                  <a:pt x="11769390" y="426847"/>
                  <a:pt x="11856944" y="465975"/>
                </a:cubicBezTo>
                <a:cubicBezTo>
                  <a:pt x="11461437" y="672284"/>
                  <a:pt x="11274250" y="658055"/>
                  <a:pt x="10921012" y="910606"/>
                </a:cubicBezTo>
                <a:cubicBezTo>
                  <a:pt x="10936107" y="935506"/>
                  <a:pt x="10951202" y="924835"/>
                  <a:pt x="10966299" y="921277"/>
                </a:cubicBezTo>
                <a:cubicBezTo>
                  <a:pt x="10990452" y="917720"/>
                  <a:pt x="11020644" y="903491"/>
                  <a:pt x="11026682" y="949734"/>
                </a:cubicBezTo>
                <a:cubicBezTo>
                  <a:pt x="11029702" y="985305"/>
                  <a:pt x="11011585" y="1003089"/>
                  <a:pt x="10981394" y="1006647"/>
                </a:cubicBezTo>
                <a:cubicBezTo>
                  <a:pt x="10893840" y="1020875"/>
                  <a:pt x="10815342" y="1070674"/>
                  <a:pt x="10736844" y="1113358"/>
                </a:cubicBezTo>
                <a:cubicBezTo>
                  <a:pt x="10700615" y="1131144"/>
                  <a:pt x="10661366" y="1156043"/>
                  <a:pt x="10676462" y="1220069"/>
                </a:cubicBezTo>
                <a:cubicBezTo>
                  <a:pt x="10706652" y="1237855"/>
                  <a:pt x="10727787" y="1212955"/>
                  <a:pt x="10751940" y="1209399"/>
                </a:cubicBezTo>
                <a:cubicBezTo>
                  <a:pt x="10776093" y="1205842"/>
                  <a:pt x="10833457" y="1220069"/>
                  <a:pt x="10818360" y="1230741"/>
                </a:cubicBezTo>
                <a:cubicBezTo>
                  <a:pt x="10748920" y="1269868"/>
                  <a:pt x="10875724" y="1365909"/>
                  <a:pt x="10791190" y="1365909"/>
                </a:cubicBezTo>
                <a:cubicBezTo>
                  <a:pt x="10652309" y="1365909"/>
                  <a:pt x="10576830" y="1536647"/>
                  <a:pt x="10443988" y="1540204"/>
                </a:cubicBezTo>
                <a:cubicBezTo>
                  <a:pt x="10422854" y="1540204"/>
                  <a:pt x="10413797" y="1572219"/>
                  <a:pt x="10413797" y="1597117"/>
                </a:cubicBezTo>
                <a:cubicBezTo>
                  <a:pt x="10413797" y="1629132"/>
                  <a:pt x="10434930" y="1632688"/>
                  <a:pt x="10456064" y="1636245"/>
                </a:cubicBezTo>
                <a:cubicBezTo>
                  <a:pt x="10489275" y="1639802"/>
                  <a:pt x="10525504" y="1597117"/>
                  <a:pt x="10567772" y="1657587"/>
                </a:cubicBezTo>
                <a:cubicBezTo>
                  <a:pt x="10489275" y="1693158"/>
                  <a:pt x="10407758" y="1728729"/>
                  <a:pt x="10410777" y="1849668"/>
                </a:cubicBezTo>
                <a:cubicBezTo>
                  <a:pt x="10410777" y="1881683"/>
                  <a:pt x="10377566" y="1895910"/>
                  <a:pt x="10353413" y="1903025"/>
                </a:cubicBezTo>
                <a:cubicBezTo>
                  <a:pt x="10311146" y="1917252"/>
                  <a:pt x="10277935" y="1938595"/>
                  <a:pt x="10253782" y="1984836"/>
                </a:cubicBezTo>
                <a:cubicBezTo>
                  <a:pt x="10253782" y="1995507"/>
                  <a:pt x="10253782" y="2002622"/>
                  <a:pt x="10253782" y="2013292"/>
                </a:cubicBezTo>
                <a:cubicBezTo>
                  <a:pt x="10259820" y="2123562"/>
                  <a:pt x="10320202" y="2120004"/>
                  <a:pt x="10386624" y="2102219"/>
                </a:cubicBezTo>
                <a:cubicBezTo>
                  <a:pt x="10465122" y="2080877"/>
                  <a:pt x="10543619" y="2038192"/>
                  <a:pt x="10628156" y="2077320"/>
                </a:cubicBezTo>
                <a:cubicBezTo>
                  <a:pt x="10510408" y="2130676"/>
                  <a:pt x="10380586" y="2134233"/>
                  <a:pt x="10271896" y="2208931"/>
                </a:cubicBezTo>
                <a:cubicBezTo>
                  <a:pt x="10676462" y="2223159"/>
                  <a:pt x="11032720" y="1984836"/>
                  <a:pt x="11425208" y="1892353"/>
                </a:cubicBezTo>
                <a:cubicBezTo>
                  <a:pt x="11413131" y="1952823"/>
                  <a:pt x="11379920" y="1967051"/>
                  <a:pt x="11352748" y="1974165"/>
                </a:cubicBezTo>
                <a:cubicBezTo>
                  <a:pt x="11207830" y="2020407"/>
                  <a:pt x="11081026" y="2112891"/>
                  <a:pt x="10948184" y="2191146"/>
                </a:cubicBezTo>
                <a:cubicBezTo>
                  <a:pt x="10893840" y="2223159"/>
                  <a:pt x="10854590" y="2258731"/>
                  <a:pt x="10833457" y="2326314"/>
                </a:cubicBezTo>
                <a:cubicBezTo>
                  <a:pt x="10815342" y="2390340"/>
                  <a:pt x="10779112" y="2418796"/>
                  <a:pt x="10712690" y="2401012"/>
                </a:cubicBezTo>
                <a:cubicBezTo>
                  <a:pt x="10658346" y="2386784"/>
                  <a:pt x="10600982" y="2393898"/>
                  <a:pt x="10543619" y="2401012"/>
                </a:cubicBezTo>
                <a:cubicBezTo>
                  <a:pt x="10480218" y="2408126"/>
                  <a:pt x="10407758" y="2479267"/>
                  <a:pt x="10422854" y="2518395"/>
                </a:cubicBezTo>
                <a:cubicBezTo>
                  <a:pt x="10453044" y="2582422"/>
                  <a:pt x="10504370" y="2550408"/>
                  <a:pt x="10546639" y="2543294"/>
                </a:cubicBezTo>
                <a:cubicBezTo>
                  <a:pt x="10597964" y="2536181"/>
                  <a:pt x="10691556" y="2518395"/>
                  <a:pt x="10691556" y="2525509"/>
                </a:cubicBezTo>
                <a:cubicBezTo>
                  <a:pt x="10724768" y="2685576"/>
                  <a:pt x="10800246" y="2564636"/>
                  <a:pt x="10854590" y="2564636"/>
                </a:cubicBezTo>
                <a:cubicBezTo>
                  <a:pt x="10905916" y="2564636"/>
                  <a:pt x="10957241" y="2546851"/>
                  <a:pt x="11005548" y="2532623"/>
                </a:cubicBezTo>
                <a:cubicBezTo>
                  <a:pt x="11068949" y="2514837"/>
                  <a:pt x="11126312" y="2546851"/>
                  <a:pt x="11186696" y="2553965"/>
                </a:cubicBezTo>
                <a:cubicBezTo>
                  <a:pt x="11241040" y="2561080"/>
                  <a:pt x="11210850" y="2653563"/>
                  <a:pt x="11244060" y="2692689"/>
                </a:cubicBezTo>
                <a:cubicBezTo>
                  <a:pt x="11250097" y="2703362"/>
                  <a:pt x="11256136" y="2703362"/>
                  <a:pt x="11262174" y="2703362"/>
                </a:cubicBezTo>
                <a:cubicBezTo>
                  <a:pt x="11280289" y="2980812"/>
                  <a:pt x="11597299" y="2913227"/>
                  <a:pt x="11597299" y="2923898"/>
                </a:cubicBezTo>
                <a:cubicBezTo>
                  <a:pt x="11624471" y="2941684"/>
                  <a:pt x="11657682" y="2899000"/>
                  <a:pt x="11690892" y="2941684"/>
                </a:cubicBezTo>
                <a:cubicBezTo>
                  <a:pt x="11548993" y="3137322"/>
                  <a:pt x="11331614" y="3183563"/>
                  <a:pt x="11138390" y="3329402"/>
                </a:cubicBezTo>
                <a:cubicBezTo>
                  <a:pt x="11298403" y="3379202"/>
                  <a:pt x="11391998" y="3208463"/>
                  <a:pt x="11509744" y="3229805"/>
                </a:cubicBezTo>
                <a:cubicBezTo>
                  <a:pt x="11567107" y="3283162"/>
                  <a:pt x="11395016" y="3368530"/>
                  <a:pt x="11561068" y="3393429"/>
                </a:cubicBezTo>
                <a:cubicBezTo>
                  <a:pt x="11488610" y="3439672"/>
                  <a:pt x="11437284" y="3485914"/>
                  <a:pt x="11385959" y="3539269"/>
                </a:cubicBezTo>
                <a:cubicBezTo>
                  <a:pt x="11298403" y="3635309"/>
                  <a:pt x="11280289" y="3699337"/>
                  <a:pt x="11322556" y="3827390"/>
                </a:cubicBezTo>
                <a:cubicBezTo>
                  <a:pt x="11349730" y="3912759"/>
                  <a:pt x="11388978" y="3991015"/>
                  <a:pt x="11352748" y="4090612"/>
                </a:cubicBezTo>
                <a:cubicBezTo>
                  <a:pt x="11328595" y="4158196"/>
                  <a:pt x="11337653" y="4204438"/>
                  <a:pt x="11428226" y="4172424"/>
                </a:cubicBezTo>
                <a:cubicBezTo>
                  <a:pt x="11524840" y="4140411"/>
                  <a:pt x="11561068" y="4200882"/>
                  <a:pt x="11536915" y="4321821"/>
                </a:cubicBezTo>
                <a:cubicBezTo>
                  <a:pt x="11521821" y="4400076"/>
                  <a:pt x="11536915" y="4424975"/>
                  <a:pt x="11603338" y="4414305"/>
                </a:cubicBezTo>
                <a:cubicBezTo>
                  <a:pt x="11675796" y="4403633"/>
                  <a:pt x="11745236" y="4353835"/>
                  <a:pt x="11835811" y="4378734"/>
                </a:cubicBezTo>
                <a:cubicBezTo>
                  <a:pt x="11763352" y="4521016"/>
                  <a:pt x="11609374" y="4478331"/>
                  <a:pt x="11524840" y="4613499"/>
                </a:cubicBezTo>
                <a:cubicBezTo>
                  <a:pt x="11624471" y="4613499"/>
                  <a:pt x="11702969" y="4613499"/>
                  <a:pt x="11775427" y="4585042"/>
                </a:cubicBezTo>
                <a:cubicBezTo>
                  <a:pt x="11805619" y="4574373"/>
                  <a:pt x="11838830" y="4560144"/>
                  <a:pt x="11856944" y="4602828"/>
                </a:cubicBezTo>
                <a:cubicBezTo>
                  <a:pt x="11878080" y="4652628"/>
                  <a:pt x="11835811" y="4670412"/>
                  <a:pt x="11811658" y="4677526"/>
                </a:cubicBezTo>
                <a:cubicBezTo>
                  <a:pt x="11742216" y="4702425"/>
                  <a:pt x="11687874" y="4759339"/>
                  <a:pt x="11627490" y="4805580"/>
                </a:cubicBezTo>
                <a:cubicBezTo>
                  <a:pt x="11497668" y="4905177"/>
                  <a:pt x="11355767" y="4990547"/>
                  <a:pt x="11247078" y="5154171"/>
                </a:cubicBezTo>
                <a:cubicBezTo>
                  <a:pt x="11382940" y="5111487"/>
                  <a:pt x="11485590" y="5011889"/>
                  <a:pt x="11615414" y="4994104"/>
                </a:cubicBezTo>
                <a:cubicBezTo>
                  <a:pt x="11503704" y="5143500"/>
                  <a:pt x="11361806" y="5243097"/>
                  <a:pt x="11228964" y="5353367"/>
                </a:cubicBezTo>
                <a:cubicBezTo>
                  <a:pt x="11189714" y="5385379"/>
                  <a:pt x="11150466" y="5406721"/>
                  <a:pt x="11144428" y="5474306"/>
                </a:cubicBezTo>
                <a:cubicBezTo>
                  <a:pt x="11126312" y="5605917"/>
                  <a:pt x="11078008" y="5712629"/>
                  <a:pt x="10969318" y="5769542"/>
                </a:cubicBezTo>
                <a:cubicBezTo>
                  <a:pt x="10969318" y="5769542"/>
                  <a:pt x="10975356" y="5790884"/>
                  <a:pt x="10978374" y="5801555"/>
                </a:cubicBezTo>
                <a:cubicBezTo>
                  <a:pt x="11044797" y="5805112"/>
                  <a:pt x="11096122" y="5726858"/>
                  <a:pt x="11177639" y="5755314"/>
                </a:cubicBezTo>
                <a:cubicBezTo>
                  <a:pt x="11096122" y="5862025"/>
                  <a:pt x="11029702" y="5954508"/>
                  <a:pt x="10917992" y="6004307"/>
                </a:cubicBezTo>
                <a:cubicBezTo>
                  <a:pt x="10827418" y="6043434"/>
                  <a:pt x="10715710" y="6068335"/>
                  <a:pt x="10649289" y="6196388"/>
                </a:cubicBezTo>
                <a:cubicBezTo>
                  <a:pt x="10724768" y="6221287"/>
                  <a:pt x="10782132" y="6189274"/>
                  <a:pt x="10839496" y="6167932"/>
                </a:cubicBezTo>
                <a:cubicBezTo>
                  <a:pt x="10927050" y="6132361"/>
                  <a:pt x="11014605" y="6093234"/>
                  <a:pt x="11102160" y="6057663"/>
                </a:cubicBezTo>
                <a:cubicBezTo>
                  <a:pt x="11135372" y="6043434"/>
                  <a:pt x="11171600" y="6036320"/>
                  <a:pt x="11192734" y="6100347"/>
                </a:cubicBezTo>
                <a:cubicBezTo>
                  <a:pt x="11081026" y="6114575"/>
                  <a:pt x="11014605" y="6199945"/>
                  <a:pt x="10945164" y="6281757"/>
                </a:cubicBezTo>
                <a:cubicBezTo>
                  <a:pt x="10905916" y="6327999"/>
                  <a:pt x="10872705" y="6388469"/>
                  <a:pt x="10803265" y="6367127"/>
                </a:cubicBezTo>
                <a:cubicBezTo>
                  <a:pt x="10767036" y="6356456"/>
                  <a:pt x="10742882" y="6388469"/>
                  <a:pt x="10745901" y="6431153"/>
                </a:cubicBezTo>
                <a:cubicBezTo>
                  <a:pt x="10760998" y="6580550"/>
                  <a:pt x="10673442" y="6630349"/>
                  <a:pt x="10582868" y="6658805"/>
                </a:cubicBezTo>
                <a:cubicBezTo>
                  <a:pt x="10450026" y="6701489"/>
                  <a:pt x="10332280" y="6786859"/>
                  <a:pt x="10208496" y="6858000"/>
                </a:cubicBezTo>
                <a:lnTo>
                  <a:pt x="7272221" y="6858000"/>
                </a:lnTo>
                <a:lnTo>
                  <a:pt x="6362810" y="6858000"/>
                </a:lnTo>
                <a:lnTo>
                  <a:pt x="6139260" y="6858000"/>
                </a:lnTo>
                <a:lnTo>
                  <a:pt x="4282294" y="6858000"/>
                </a:lnTo>
                <a:lnTo>
                  <a:pt x="4114800" y="6858000"/>
                </a:lnTo>
                <a:lnTo>
                  <a:pt x="4038600" y="6858000"/>
                </a:lnTo>
                <a:lnTo>
                  <a:pt x="0" y="6858000"/>
                </a:lnTo>
                <a:close/>
              </a:path>
            </a:pathLst>
          </a:cu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609879"/>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344DD0E-AB4B-42C7-BCE3-B593E003D2C6}"/>
              </a:ext>
            </a:extLst>
          </p:cNvPr>
          <p:cNvSpPr txBox="1"/>
          <p:nvPr/>
        </p:nvSpPr>
        <p:spPr>
          <a:xfrm>
            <a:off x="-89776" y="2069339"/>
            <a:ext cx="8104351" cy="4647426"/>
          </a:xfrm>
          <a:prstGeom prst="rect">
            <a:avLst/>
          </a:prstGeom>
          <a:solidFill>
            <a:srgbClr val="002060">
              <a:alpha val="20000"/>
            </a:srgbClr>
          </a:solidFill>
        </p:spPr>
        <p:txBody>
          <a:bodyPr wrap="square">
            <a:spAutoFit/>
          </a:bodyPr>
          <a:lstStyle/>
          <a:p>
            <a:pPr marL="321457" lvl="1" hangingPunct="0">
              <a:tabLst>
                <a:tab pos="642915" algn="l"/>
              </a:tabLst>
            </a:pPr>
            <a:r>
              <a:rPr lang="en-US" sz="3200" b="1" i="0" u="sng" cap="small"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In Jerusalem, “Alone”</a:t>
            </a:r>
            <a:endParaRPr lang="en-US" sz="400" b="1" i="0" u="sng" cap="small"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endParaRPr>
          </a:p>
          <a:p>
            <a:pPr marL="321457" lvl="1" hangingPunct="0">
              <a:tabLst>
                <a:tab pos="642915" algn="l"/>
              </a:tabLst>
            </a:pPr>
            <a:endPar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endParaRPr>
          </a:p>
          <a:p>
            <a:pPr marL="321457" lvl="1" hangingPunct="0">
              <a:tabLst>
                <a:tab pos="642915" algn="l"/>
              </a:tabLst>
            </a:pPr>
            <a:r>
              <a:rPr lang="en-US"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The movie Home Alone has become a Christmastime classic. First released in 1990, the movie tells the story of 8-year-old Kevin McCallister, who is left behind in his family’s suburban home while the rest of his family departs on an overseas Christmas vacation. The family departs without noticing his absence, leaving Kevin home alone. Two clueless burglars, Harry and Marv, break into the home, but Kevin outwits them and holds them off until the family returns on Christmas Day.</a:t>
            </a:r>
            <a:r>
              <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 </a:t>
            </a:r>
          </a:p>
          <a:p>
            <a:pPr marL="321457" lvl="1" hangingPunct="0">
              <a:tabLst>
                <a:tab pos="642915" algn="l"/>
              </a:tabLst>
            </a:pPr>
            <a:r>
              <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 </a:t>
            </a:r>
          </a:p>
          <a:p>
            <a:pPr marL="321457" lvl="1" hangingPunct="0">
              <a:tabLst>
                <a:tab pos="642915" algn="l"/>
              </a:tabLst>
            </a:pPr>
            <a:r>
              <a:rPr lang="en-US"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In a memorable scene, as the family is on a plane flying over the Atlantic Ocean, Kevin’s mother finally realizes that her son is not on board the plane. She nearly jumps out of her seat with a horrified cry, “KEVIN!”</a:t>
            </a:r>
            <a:endPar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endParaRPr>
          </a:p>
          <a:p>
            <a:pPr marL="321457" lvl="1" hangingPunct="0">
              <a:tabLst>
                <a:tab pos="642915" algn="l"/>
              </a:tabLst>
            </a:pPr>
            <a:r>
              <a:rPr lang="en-US" sz="400"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 </a:t>
            </a:r>
          </a:p>
          <a:p>
            <a:pPr marL="321457" lvl="1" hangingPunct="0">
              <a:tabLst>
                <a:tab pos="642915" algn="l"/>
              </a:tabLst>
            </a:pPr>
            <a:r>
              <a:rPr lang="en-US" b="1" i="0" dirty="0">
                <a:solidFill>
                  <a:schemeClr val="accent6">
                    <a:lumMod val="20000"/>
                    <a:lumOff val="80000"/>
                  </a:schemeClr>
                </a:solidFill>
                <a:effectLst>
                  <a:outerShdw blurRad="38100" dist="38100" dir="2700000" algn="tl">
                    <a:srgbClr val="000000">
                      <a:alpha val="43137"/>
                    </a:srgbClr>
                  </a:outerShdw>
                </a:effectLst>
                <a:latin typeface="Gotham Medium" panose="02000604030000020004"/>
              </a:rPr>
              <a:t>In today’s Scripture, Mary and Joseph seemed to have “lost” their 12-year-old son, Jesus. How would Mary respond to the realization that she had lost her son? Would she cry, “JESUS!” in panicked real­ization, or would she have a different response?</a:t>
            </a:r>
          </a:p>
        </p:txBody>
      </p:sp>
      <p:sp>
        <p:nvSpPr>
          <p:cNvPr id="11" name="TextBox 10">
            <a:extLst>
              <a:ext uri="{FF2B5EF4-FFF2-40B4-BE49-F238E27FC236}">
                <a16:creationId xmlns:a16="http://schemas.microsoft.com/office/drawing/2014/main" id="{68F88016-2801-416D-9BF0-FD048DE38CE4}"/>
              </a:ext>
            </a:extLst>
          </p:cNvPr>
          <p:cNvSpPr txBox="1"/>
          <p:nvPr/>
        </p:nvSpPr>
        <p:spPr>
          <a:xfrm>
            <a:off x="152400" y="-1"/>
            <a:ext cx="2286000" cy="618918"/>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ctr"/>
            <a:r>
              <a:rPr lang="en-US" sz="3600" b="1" cap="small" dirty="0">
                <a:solidFill>
                  <a:schemeClr val="bg1"/>
                </a:solidFill>
                <a:effectLst>
                  <a:outerShdw blurRad="38100" dist="38100" dir="2700000" algn="tl">
                    <a:srgbClr val="000000">
                      <a:alpha val="43137"/>
                    </a:srgbClr>
                  </a:outerShdw>
                </a:effectLst>
                <a:latin typeface="Gotham Medium" panose="02000604030000020004"/>
              </a:rPr>
              <a:t>Context</a:t>
            </a:r>
          </a:p>
        </p:txBody>
      </p:sp>
      <p:sp>
        <p:nvSpPr>
          <p:cNvPr id="12" name="Title 2">
            <a:extLst>
              <a:ext uri="{FF2B5EF4-FFF2-40B4-BE49-F238E27FC236}">
                <a16:creationId xmlns:a16="http://schemas.microsoft.com/office/drawing/2014/main" id="{B21C7C5B-2B1B-4D06-8428-E64C76F68B41}"/>
              </a:ext>
            </a:extLst>
          </p:cNvPr>
          <p:cNvSpPr txBox="1">
            <a:spLocks/>
          </p:cNvSpPr>
          <p:nvPr/>
        </p:nvSpPr>
        <p:spPr>
          <a:xfrm>
            <a:off x="3962400" y="12896"/>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Medium" panose="02000604030000020004"/>
              </a:rPr>
              <a:t>The Boy Jesus in the Temple</a:t>
            </a:r>
          </a:p>
        </p:txBody>
      </p:sp>
      <p:sp>
        <p:nvSpPr>
          <p:cNvPr id="4" name="Slide Number Placeholder 7">
            <a:extLst>
              <a:ext uri="{FF2B5EF4-FFF2-40B4-BE49-F238E27FC236}">
                <a16:creationId xmlns:a16="http://schemas.microsoft.com/office/drawing/2014/main" id="{B0C11A89-71D8-65E7-5FBA-F08ED3B7A2D9}"/>
              </a:ext>
            </a:extLst>
          </p:cNvPr>
          <p:cNvSpPr>
            <a:spLocks noGrp="1"/>
          </p:cNvSpPr>
          <p:nvPr>
            <p:ph type="sldNum" sz="quarter" idx="2"/>
          </p:nvPr>
        </p:nvSpPr>
        <p:spPr>
          <a:xfrm>
            <a:off x="8077200" y="6356350"/>
            <a:ext cx="609600" cy="365125"/>
          </a:xfrm>
        </p:spPr>
        <p:txBody>
          <a:bodyPr/>
          <a:lstStyle/>
          <a:p>
            <a:fld id="{86CB4B4D-7CA3-9044-876B-883B54F8677D}" type="slidenum">
              <a:rPr lang="en-US" b="1" smtClean="0">
                <a:solidFill>
                  <a:srgbClr val="002060"/>
                </a:solidFill>
                <a:effectLst>
                  <a:outerShdw blurRad="38100" dist="38100" dir="2700000" algn="tl">
                    <a:srgbClr val="000000">
                      <a:alpha val="43137"/>
                    </a:srgbClr>
                  </a:outerShdw>
                </a:effectLst>
                <a:latin typeface="Gotham Medium" panose="02000604030000020004"/>
              </a:rPr>
              <a:pPr/>
              <a:t>4</a:t>
            </a:fld>
            <a:endParaRPr lang="en-US" b="1">
              <a:solidFill>
                <a:srgbClr val="002060"/>
              </a:solidFill>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37211660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98F3B54-87B7-5992-E12B-C91D3368F326}"/>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l="4936" r="4936"/>
          <a:stretch/>
        </p:blipFill>
        <p:spPr>
          <a:xfrm>
            <a:off x="-152400" y="996031"/>
            <a:ext cx="9296400" cy="5802038"/>
          </a:xfrm>
          <a:custGeom>
            <a:avLst/>
            <a:gdLst/>
            <a:ahLst/>
            <a:cxnLst/>
            <a:rect l="l" t="t" r="r" b="b"/>
            <a:pathLst>
              <a:path w="9547224" h="6858000">
                <a:moveTo>
                  <a:pt x="1623023" y="0"/>
                </a:moveTo>
                <a:lnTo>
                  <a:pt x="2716256" y="0"/>
                </a:lnTo>
                <a:lnTo>
                  <a:pt x="3032455" y="0"/>
                </a:lnTo>
                <a:lnTo>
                  <a:pt x="3496422" y="0"/>
                </a:lnTo>
                <a:lnTo>
                  <a:pt x="5205951" y="0"/>
                </a:lnTo>
                <a:lnTo>
                  <a:pt x="9547224" y="0"/>
                </a:lnTo>
                <a:lnTo>
                  <a:pt x="9547224" y="6858000"/>
                </a:lnTo>
                <a:lnTo>
                  <a:pt x="5205951" y="6858000"/>
                </a:lnTo>
                <a:lnTo>
                  <a:pt x="3496422" y="6858000"/>
                </a:lnTo>
                <a:lnTo>
                  <a:pt x="3032455"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a:blipFill>
            <a:blip r:embed="rId3">
              <a:alphaModFix amt="70000"/>
            </a:blip>
            <a:stretch>
              <a:fillRect/>
            </a:stretch>
          </a:blipFill>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61248" y="885913"/>
            <a:ext cx="9418320" cy="28487"/>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1992322913"/>
              </p:ext>
            </p:extLst>
          </p:nvPr>
        </p:nvGraphicFramePr>
        <p:xfrm>
          <a:off x="1157862" y="791713"/>
          <a:ext cx="7757538" cy="61047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8F76ECFE-B14D-4028-B0C8-87EF55D0E256}"/>
              </a:ext>
            </a:extLst>
          </p:cNvPr>
          <p:cNvSpPr txBox="1"/>
          <p:nvPr/>
        </p:nvSpPr>
        <p:spPr>
          <a:xfrm>
            <a:off x="152400" y="-27264"/>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latin typeface="Gotham Medium" panose="02000604030000020004"/>
              </a:rPr>
              <a:t>LESSON OUTLINE</a:t>
            </a:r>
          </a:p>
        </p:txBody>
      </p:sp>
      <p:sp>
        <p:nvSpPr>
          <p:cNvPr id="12" name="Title 2">
            <a:extLst>
              <a:ext uri="{FF2B5EF4-FFF2-40B4-BE49-F238E27FC236}">
                <a16:creationId xmlns:a16="http://schemas.microsoft.com/office/drawing/2014/main" id="{D93870BC-C5CA-47EE-8F74-B7B8F5FDFB1B}"/>
              </a:ext>
            </a:extLst>
          </p:cNvPr>
          <p:cNvSpPr txBox="1">
            <a:spLocks/>
          </p:cNvSpPr>
          <p:nvPr/>
        </p:nvSpPr>
        <p:spPr>
          <a:xfrm>
            <a:off x="5898144" y="0"/>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Medium" panose="02000604030000020004"/>
              </a:rPr>
              <a:t>The Boy Jesus in the Temple</a:t>
            </a:r>
          </a:p>
        </p:txBody>
      </p:sp>
      <p:grpSp>
        <p:nvGrpSpPr>
          <p:cNvPr id="3" name="Group 2">
            <a:extLst>
              <a:ext uri="{FF2B5EF4-FFF2-40B4-BE49-F238E27FC236}">
                <a16:creationId xmlns:a16="http://schemas.microsoft.com/office/drawing/2014/main" id="{B5D34C4D-8D6A-A60D-1FE5-3468DDC47B3C}"/>
              </a:ext>
            </a:extLst>
          </p:cNvPr>
          <p:cNvGrpSpPr/>
          <p:nvPr/>
        </p:nvGrpSpPr>
        <p:grpSpPr>
          <a:xfrm>
            <a:off x="838200" y="1745884"/>
            <a:ext cx="8253684" cy="4791441"/>
            <a:chOff x="411921" y="1175208"/>
            <a:chExt cx="8183757" cy="5454552"/>
          </a:xfrm>
          <a:solidFill>
            <a:srgbClr val="002060"/>
          </a:solidFill>
        </p:grpSpPr>
        <p:sp>
          <p:nvSpPr>
            <p:cNvPr id="4" name="Rectangle: Top Corners Rounded 3">
              <a:extLst>
                <a:ext uri="{FF2B5EF4-FFF2-40B4-BE49-F238E27FC236}">
                  <a16:creationId xmlns:a16="http://schemas.microsoft.com/office/drawing/2014/main" id="{00EDACBC-B9E9-C0DD-21C5-4010126F3BC0}"/>
                </a:ext>
              </a:extLst>
            </p:cNvPr>
            <p:cNvSpPr/>
            <p:nvPr/>
          </p:nvSpPr>
          <p:spPr>
            <a:xfrm rot="5400000">
              <a:off x="1608275" y="-21146"/>
              <a:ext cx="4704700" cy="7097408"/>
            </a:xfrm>
            <a:prstGeom prst="round2SameRect">
              <a:avLst/>
            </a:pr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a:latin typeface="Gotham Medium" panose="02000604030000020004"/>
              </a:endParaRPr>
            </a:p>
          </p:txBody>
        </p:sp>
        <p:sp>
          <p:nvSpPr>
            <p:cNvPr id="5" name="Rectangle: Top Corners Rounded 4">
              <a:extLst>
                <a:ext uri="{FF2B5EF4-FFF2-40B4-BE49-F238E27FC236}">
                  <a16:creationId xmlns:a16="http://schemas.microsoft.com/office/drawing/2014/main" id="{17E78A5F-0433-D952-E0D4-8780AF7DF580}"/>
                </a:ext>
              </a:extLst>
            </p:cNvPr>
            <p:cNvSpPr txBox="1"/>
            <p:nvPr/>
          </p:nvSpPr>
          <p:spPr>
            <a:xfrm>
              <a:off x="1498269" y="1277856"/>
              <a:ext cx="7097409" cy="5351904"/>
            </a:xfrm>
            <a:prstGeom prst="rect">
              <a:avLst/>
            </a:prstGeom>
            <a:solidFill>
              <a:srgbClr val="002060">
                <a:alpha val="20000"/>
              </a:srgb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1600" b="1" kern="1200" dirty="0">
                  <a:solidFill>
                    <a:schemeClr val="bg1"/>
                  </a:solidFill>
                  <a:effectLst>
                    <a:outerShdw blurRad="38100" dist="38100" dir="2700000" algn="tl">
                      <a:srgbClr val="000000">
                        <a:alpha val="43137"/>
                      </a:srgbClr>
                    </a:outerShdw>
                  </a:effectLst>
                  <a:latin typeface="Gotham Medium"/>
                </a:rPr>
                <a:t>Imagine yourself in the place of Mary and Joseph and all their surprises along the way. Recall the circumstances around Jesus’ conception. Gabriel, the angel, appeared to Mary, announcing she was to be the mother of the Messiah and pregnant by the power of the Holy Spirit—surprise! Then Joseph has a dream urging him to take Mary as his wife, because she has been called to be the mother of the Savior—surprise! Today’s lesson is about another surprise, when Jesus was twelve years old. Mary and Joseph, along with other families from Galilee, travel to Jerusalem for the Passover celebration each year (Ex. 23:17; Deut. 16:16). As Mary and Joseph are returning home after the festival, the couple realize Jesus is nowhere to be found.  They diligently retrace their steps, looking high and low for their lost son. Is he getting into trouble? Did he get lost along the way? No. At only twelve years old, he was in the temple conversing with the religious leaders—surprise! His frantic parents ask him for an explanation. Why have you done this? Didn’t you know we’d be worried sick about you? Jesus let them know emphatically that He had to begin attending to the heavenly Father’s affairs. Another surprise!</a:t>
              </a:r>
            </a:p>
            <a:p>
              <a:pPr marL="228600" lvl="1" indent="-228600" algn="l" defTabSz="1155700">
                <a:lnSpc>
                  <a:spcPct val="90000"/>
                </a:lnSpc>
                <a:spcBef>
                  <a:spcPct val="0"/>
                </a:spcBef>
                <a:spcAft>
                  <a:spcPct val="15000"/>
                </a:spcAft>
                <a:buChar char="•"/>
              </a:pPr>
              <a:endParaRPr lang="en-US" sz="1600" b="1" kern="1200" dirty="0">
                <a:solidFill>
                  <a:schemeClr val="bg1"/>
                </a:solidFill>
                <a:effectLst>
                  <a:outerShdw blurRad="38100" dist="38100" dir="2700000" algn="tl">
                    <a:srgbClr val="000000">
                      <a:alpha val="43137"/>
                    </a:srgbClr>
                  </a:outerShdw>
                </a:effectLst>
                <a:latin typeface="Gotham Medium"/>
              </a:endParaRPr>
            </a:p>
            <a:p>
              <a:pPr marL="228600" lvl="1" indent="-228600" algn="l" defTabSz="1155700">
                <a:lnSpc>
                  <a:spcPct val="90000"/>
                </a:lnSpc>
                <a:spcBef>
                  <a:spcPct val="0"/>
                </a:spcBef>
                <a:spcAft>
                  <a:spcPct val="15000"/>
                </a:spcAft>
                <a:buChar char="•"/>
              </a:pPr>
              <a:r>
                <a:rPr lang="en-US" sz="1600" b="1" kern="1200" dirty="0">
                  <a:solidFill>
                    <a:schemeClr val="bg1"/>
                  </a:solidFill>
                  <a:effectLst>
                    <a:outerShdw blurRad="38100" dist="38100" dir="2700000" algn="tl">
                      <a:srgbClr val="000000">
                        <a:alpha val="43137"/>
                      </a:srgbClr>
                    </a:outerShdw>
                  </a:effectLst>
                  <a:latin typeface="Gotham Medium"/>
                </a:rPr>
                <a:t>Jesus returns to Nazareth with His parents. The Scriptures are silent about Jesus from twelve years old to thirty. During these developmental years, Jesus matured and grew. But Jesus’ family still did not understand Him, nor His mission (Luke 8:19–21; John 7:1–5). But the text says that Mary meditates upon these mysterious events in her heart. She had many more surprises on the horizon. </a:t>
              </a:r>
            </a:p>
          </p:txBody>
        </p:sp>
      </p:grpSp>
      <p:sp>
        <p:nvSpPr>
          <p:cNvPr id="8" name="Slide Number Placeholder 7">
            <a:extLst>
              <a:ext uri="{FF2B5EF4-FFF2-40B4-BE49-F238E27FC236}">
                <a16:creationId xmlns:a16="http://schemas.microsoft.com/office/drawing/2014/main" id="{08438111-94CA-E235-7B53-829F1560E5AD}"/>
              </a:ext>
            </a:extLst>
          </p:cNvPr>
          <p:cNvSpPr>
            <a:spLocks noGrp="1"/>
          </p:cNvSpPr>
          <p:nvPr>
            <p:ph type="sldNum" sz="quarter" idx="2"/>
          </p:nvPr>
        </p:nvSpPr>
        <p:spPr>
          <a:xfrm>
            <a:off x="319662" y="6194425"/>
            <a:ext cx="609600" cy="365125"/>
          </a:xfrm>
        </p:spPr>
        <p:txBody>
          <a:bodyPr/>
          <a:lstStyle/>
          <a:p>
            <a:fld id="{86CB4B4D-7CA3-9044-876B-883B54F8677D}" type="slidenum">
              <a:rPr lang="en-US" sz="1600" b="1" smtClean="0">
                <a:solidFill>
                  <a:srgbClr val="002060"/>
                </a:solidFill>
                <a:effectLst>
                  <a:outerShdw blurRad="38100" dist="38100" dir="2700000" algn="tl">
                    <a:srgbClr val="000000">
                      <a:alpha val="43137"/>
                    </a:srgbClr>
                  </a:outerShdw>
                </a:effectLst>
                <a:latin typeface="Gotham Medium" panose="02000604030000020004"/>
              </a:rPr>
              <a:pPr/>
              <a:t>5</a:t>
            </a:fld>
            <a:endParaRPr lang="en-US" sz="1600" b="1">
              <a:solidFill>
                <a:srgbClr val="002060"/>
              </a:solidFill>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3814557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a:extLst>
            <a:ext uri="{FF2B5EF4-FFF2-40B4-BE49-F238E27FC236}">
              <a16:creationId xmlns:a16="http://schemas.microsoft.com/office/drawing/2014/main" id="{B74D5897-592E-85A7-0EED-9C5632721B7F}"/>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4C8B5E8A-676F-17B4-A3C0-B336BE77745C}"/>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4936" r="4936"/>
          <a:stretch/>
        </p:blipFill>
        <p:spPr>
          <a:xfrm>
            <a:off x="-152400" y="996031"/>
            <a:ext cx="9296400" cy="5802038"/>
          </a:xfrm>
          <a:custGeom>
            <a:avLst/>
            <a:gdLst/>
            <a:ahLst/>
            <a:cxnLst/>
            <a:rect l="l" t="t" r="r" b="b"/>
            <a:pathLst>
              <a:path w="9547224" h="6858000">
                <a:moveTo>
                  <a:pt x="1623023" y="0"/>
                </a:moveTo>
                <a:lnTo>
                  <a:pt x="2716256" y="0"/>
                </a:lnTo>
                <a:lnTo>
                  <a:pt x="3032455" y="0"/>
                </a:lnTo>
                <a:lnTo>
                  <a:pt x="3496422" y="0"/>
                </a:lnTo>
                <a:lnTo>
                  <a:pt x="5205951" y="0"/>
                </a:lnTo>
                <a:lnTo>
                  <a:pt x="9547224" y="0"/>
                </a:lnTo>
                <a:lnTo>
                  <a:pt x="9547224" y="6858000"/>
                </a:lnTo>
                <a:lnTo>
                  <a:pt x="5205951" y="6858000"/>
                </a:lnTo>
                <a:lnTo>
                  <a:pt x="3496422" y="6858000"/>
                </a:lnTo>
                <a:lnTo>
                  <a:pt x="3032455"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a:blipFill>
            <a:blip r:embed="rId3">
              <a:alphaModFix amt="50000"/>
            </a:blip>
            <a:stretch>
              <a:fillRect/>
            </a:stretch>
          </a:blipFill>
        </p:spPr>
      </p:pic>
      <p:cxnSp>
        <p:nvCxnSpPr>
          <p:cNvPr id="7" name="Straight Connector 6">
            <a:extLst>
              <a:ext uri="{FF2B5EF4-FFF2-40B4-BE49-F238E27FC236}">
                <a16:creationId xmlns:a16="http://schemas.microsoft.com/office/drawing/2014/main" id="{CBA6B26A-6813-B5FD-D161-0AB2098565BF}"/>
              </a:ext>
            </a:extLst>
          </p:cNvPr>
          <p:cNvCxnSpPr>
            <a:cxnSpLocks/>
          </p:cNvCxnSpPr>
          <p:nvPr/>
        </p:nvCxnSpPr>
        <p:spPr>
          <a:xfrm flipV="1">
            <a:off x="-261248" y="885913"/>
            <a:ext cx="9418320" cy="28487"/>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E5B0350C-C5C0-9D32-A0FF-58AF8400BA86}"/>
              </a:ext>
            </a:extLst>
          </p:cNvPr>
          <p:cNvGraphicFramePr/>
          <p:nvPr>
            <p:extLst>
              <p:ext uri="{D42A27DB-BD31-4B8C-83A1-F6EECF244321}">
                <p14:modId xmlns:p14="http://schemas.microsoft.com/office/powerpoint/2010/main" val="2916906979"/>
              </p:ext>
            </p:extLst>
          </p:nvPr>
        </p:nvGraphicFramePr>
        <p:xfrm>
          <a:off x="1157862" y="791713"/>
          <a:ext cx="7757538" cy="61047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5EE312C3-19A1-E374-7846-2A69ABC1529C}"/>
              </a:ext>
            </a:extLst>
          </p:cNvPr>
          <p:cNvSpPr txBox="1"/>
          <p:nvPr/>
        </p:nvSpPr>
        <p:spPr>
          <a:xfrm>
            <a:off x="152400" y="-27264"/>
            <a:ext cx="3360436" cy="603504"/>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Medium" panose="02000604030000020004"/>
              </a:rPr>
              <a:t>LESSON OUTLINE</a:t>
            </a:r>
          </a:p>
        </p:txBody>
      </p:sp>
      <p:sp>
        <p:nvSpPr>
          <p:cNvPr id="12" name="Title 2">
            <a:extLst>
              <a:ext uri="{FF2B5EF4-FFF2-40B4-BE49-F238E27FC236}">
                <a16:creationId xmlns:a16="http://schemas.microsoft.com/office/drawing/2014/main" id="{721E41B1-9898-7904-6F1F-DC57451E641F}"/>
              </a:ext>
            </a:extLst>
          </p:cNvPr>
          <p:cNvSpPr txBox="1">
            <a:spLocks/>
          </p:cNvSpPr>
          <p:nvPr/>
        </p:nvSpPr>
        <p:spPr>
          <a:xfrm>
            <a:off x="5898144" y="0"/>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Medium" panose="02000604030000020004"/>
              </a:rPr>
              <a:t>The Boy Jesus in the Temple</a:t>
            </a:r>
          </a:p>
        </p:txBody>
      </p:sp>
      <p:grpSp>
        <p:nvGrpSpPr>
          <p:cNvPr id="3" name="Group 2">
            <a:extLst>
              <a:ext uri="{FF2B5EF4-FFF2-40B4-BE49-F238E27FC236}">
                <a16:creationId xmlns:a16="http://schemas.microsoft.com/office/drawing/2014/main" id="{4EF59654-11A6-E083-5788-827E7DC545B9}"/>
              </a:ext>
            </a:extLst>
          </p:cNvPr>
          <p:cNvGrpSpPr/>
          <p:nvPr/>
        </p:nvGrpSpPr>
        <p:grpSpPr>
          <a:xfrm>
            <a:off x="838200" y="1745884"/>
            <a:ext cx="8253684" cy="4132749"/>
            <a:chOff x="411921" y="1175208"/>
            <a:chExt cx="8183757" cy="4704700"/>
          </a:xfrm>
          <a:solidFill>
            <a:srgbClr val="002060"/>
          </a:solidFill>
        </p:grpSpPr>
        <p:sp>
          <p:nvSpPr>
            <p:cNvPr id="4" name="Rectangle: Top Corners Rounded 3">
              <a:extLst>
                <a:ext uri="{FF2B5EF4-FFF2-40B4-BE49-F238E27FC236}">
                  <a16:creationId xmlns:a16="http://schemas.microsoft.com/office/drawing/2014/main" id="{D5E16CA8-05F5-5324-E3D6-C8CD2C2EF383}"/>
                </a:ext>
              </a:extLst>
            </p:cNvPr>
            <p:cNvSpPr/>
            <p:nvPr/>
          </p:nvSpPr>
          <p:spPr>
            <a:xfrm rot="5400000">
              <a:off x="1608275" y="-21146"/>
              <a:ext cx="4704700" cy="7097408"/>
            </a:xfrm>
            <a:prstGeom prst="round2SameRect">
              <a:avLst/>
            </a:pr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b="1">
                <a:effectLst>
                  <a:outerShdw blurRad="38100" dist="38100" dir="2700000" algn="tl">
                    <a:srgbClr val="000000">
                      <a:alpha val="43137"/>
                    </a:srgbClr>
                  </a:outerShdw>
                </a:effectLst>
                <a:latin typeface="Gotham Medium" panose="02000604030000020004"/>
              </a:endParaRPr>
            </a:p>
          </p:txBody>
        </p:sp>
        <p:sp>
          <p:nvSpPr>
            <p:cNvPr id="5" name="Rectangle: Top Corners Rounded 4">
              <a:extLst>
                <a:ext uri="{FF2B5EF4-FFF2-40B4-BE49-F238E27FC236}">
                  <a16:creationId xmlns:a16="http://schemas.microsoft.com/office/drawing/2014/main" id="{699FE973-653C-B7E0-6D1D-B952DE1178FE}"/>
                </a:ext>
              </a:extLst>
            </p:cNvPr>
            <p:cNvSpPr txBox="1"/>
            <p:nvPr/>
          </p:nvSpPr>
          <p:spPr>
            <a:xfrm>
              <a:off x="1498269" y="1277856"/>
              <a:ext cx="7097409" cy="1813403"/>
            </a:xfrm>
            <a:prstGeom prst="rect">
              <a:avLst/>
            </a:prstGeom>
            <a:solidFill>
              <a:srgbClr val="002060">
                <a:alpha val="20000"/>
              </a:srgb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1600" b="1" kern="1200" dirty="0">
                  <a:solidFill>
                    <a:schemeClr val="bg1"/>
                  </a:solidFill>
                  <a:effectLst>
                    <a:outerShdw blurRad="38100" dist="38100" dir="2700000" algn="tl">
                      <a:srgbClr val="000000">
                        <a:alpha val="43137"/>
                      </a:srgbClr>
                    </a:outerShdw>
                  </a:effectLst>
                  <a:latin typeface="Gotham Medium" panose="02000604030000020004"/>
                </a:rPr>
                <a:t>Ordinarily, I don’t like surprises. But if someone said to me, “God has a surprise for you,” I think I’d have a different attitude. I love to hear about what God is revealing to brothers and sisters in Christ. It’s energizing to hear the ways that God reveals Himself to us, often in unexpected ways. Maybe God is calling us to a new assignment or kingdom mission. Why not be open to God’s divine surprises?</a:t>
              </a:r>
            </a:p>
          </p:txBody>
        </p:sp>
      </p:grpSp>
      <p:sp>
        <p:nvSpPr>
          <p:cNvPr id="8" name="Slide Number Placeholder 7">
            <a:extLst>
              <a:ext uri="{FF2B5EF4-FFF2-40B4-BE49-F238E27FC236}">
                <a16:creationId xmlns:a16="http://schemas.microsoft.com/office/drawing/2014/main" id="{B0F142A7-2879-E818-EF8A-6F0569379823}"/>
              </a:ext>
            </a:extLst>
          </p:cNvPr>
          <p:cNvSpPr>
            <a:spLocks noGrp="1"/>
          </p:cNvSpPr>
          <p:nvPr>
            <p:ph type="sldNum" sz="quarter" idx="2"/>
          </p:nvPr>
        </p:nvSpPr>
        <p:spPr>
          <a:xfrm>
            <a:off x="8153400" y="6172200"/>
            <a:ext cx="609600" cy="365125"/>
          </a:xfrm>
        </p:spPr>
        <p:txBody>
          <a:bodyPr/>
          <a:lstStyle/>
          <a:p>
            <a:fld id="{86CB4B4D-7CA3-9044-876B-883B54F8677D}" type="slidenum">
              <a:rPr lang="en-US" sz="1800" b="1" smtClean="0">
                <a:solidFill>
                  <a:schemeClr val="bg1"/>
                </a:solidFill>
                <a:effectLst>
                  <a:outerShdw blurRad="38100" dist="38100" dir="2700000" algn="tl">
                    <a:srgbClr val="000000">
                      <a:alpha val="43137"/>
                    </a:srgbClr>
                  </a:outerShdw>
                </a:effectLst>
                <a:latin typeface="Gotham Medium" panose="02000604030000020004"/>
              </a:rPr>
              <a:pPr/>
              <a:t>6</a:t>
            </a:fld>
            <a:endParaRPr lang="en-US" sz="1800" b="1">
              <a:solidFill>
                <a:schemeClr val="bg1"/>
              </a:solidFill>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3438424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937A4BC-A2D8-DB54-D00B-1B6D32818542}"/>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l="11250" r="11250"/>
          <a:stretch/>
        </p:blipFill>
        <p:spPr>
          <a:xfrm>
            <a:off x="-1" y="-35858"/>
            <a:ext cx="9448801" cy="6857990"/>
          </a:xfrm>
          <a:custGeom>
            <a:avLst/>
            <a:gdLst/>
            <a:ahLst/>
            <a:cxnLst/>
            <a:rect l="l" t="t" r="r" b="b"/>
            <a:pathLst>
              <a:path w="11862683" h="6858000">
                <a:moveTo>
                  <a:pt x="0" y="0"/>
                </a:moveTo>
                <a:lnTo>
                  <a:pt x="4038600" y="0"/>
                </a:lnTo>
                <a:lnTo>
                  <a:pt x="4114800" y="0"/>
                </a:lnTo>
                <a:lnTo>
                  <a:pt x="4282294" y="0"/>
                </a:lnTo>
                <a:lnTo>
                  <a:pt x="6139260" y="0"/>
                </a:lnTo>
                <a:lnTo>
                  <a:pt x="6362810" y="0"/>
                </a:lnTo>
                <a:lnTo>
                  <a:pt x="7272221" y="0"/>
                </a:lnTo>
                <a:lnTo>
                  <a:pt x="10815342" y="0"/>
                </a:lnTo>
                <a:cubicBezTo>
                  <a:pt x="10709672" y="35571"/>
                  <a:pt x="10607020" y="78255"/>
                  <a:pt x="10501350" y="110269"/>
                </a:cubicBezTo>
                <a:cubicBezTo>
                  <a:pt x="10516447" y="145839"/>
                  <a:pt x="10531542" y="138725"/>
                  <a:pt x="10546639" y="135168"/>
                </a:cubicBezTo>
                <a:cubicBezTo>
                  <a:pt x="10637212" y="120941"/>
                  <a:pt x="10730806" y="110269"/>
                  <a:pt x="10818360" y="71141"/>
                </a:cubicBezTo>
                <a:cubicBezTo>
                  <a:pt x="10839496" y="64027"/>
                  <a:pt x="10863648" y="64027"/>
                  <a:pt x="10872705" y="88927"/>
                </a:cubicBezTo>
                <a:cubicBezTo>
                  <a:pt x="10887801" y="124497"/>
                  <a:pt x="10866668" y="145839"/>
                  <a:pt x="10845532" y="163625"/>
                </a:cubicBezTo>
                <a:cubicBezTo>
                  <a:pt x="10809304" y="195638"/>
                  <a:pt x="10767036" y="188525"/>
                  <a:pt x="10727787" y="192082"/>
                </a:cubicBezTo>
                <a:cubicBezTo>
                  <a:pt x="10619098" y="209867"/>
                  <a:pt x="10567772" y="259665"/>
                  <a:pt x="10543619" y="373491"/>
                </a:cubicBezTo>
                <a:cubicBezTo>
                  <a:pt x="10637212" y="327250"/>
                  <a:pt x="10730806" y="384162"/>
                  <a:pt x="10821380" y="352148"/>
                </a:cubicBezTo>
                <a:cubicBezTo>
                  <a:pt x="10845532" y="345034"/>
                  <a:pt x="10881763" y="355706"/>
                  <a:pt x="10869686" y="394834"/>
                </a:cubicBezTo>
                <a:cubicBezTo>
                  <a:pt x="10857610" y="430405"/>
                  <a:pt x="10818360" y="458860"/>
                  <a:pt x="10887801" y="451747"/>
                </a:cubicBezTo>
                <a:cubicBezTo>
                  <a:pt x="10939127" y="448189"/>
                  <a:pt x="10954222" y="405504"/>
                  <a:pt x="10969318" y="359262"/>
                </a:cubicBezTo>
                <a:cubicBezTo>
                  <a:pt x="10981394" y="334364"/>
                  <a:pt x="11014605" y="320135"/>
                  <a:pt x="11038758" y="334364"/>
                </a:cubicBezTo>
                <a:cubicBezTo>
                  <a:pt x="11068949" y="348592"/>
                  <a:pt x="11059892" y="387720"/>
                  <a:pt x="11059892" y="416176"/>
                </a:cubicBezTo>
                <a:cubicBezTo>
                  <a:pt x="11062912" y="469532"/>
                  <a:pt x="11038758" y="494431"/>
                  <a:pt x="10996491" y="505101"/>
                </a:cubicBezTo>
                <a:cubicBezTo>
                  <a:pt x="10945164" y="519330"/>
                  <a:pt x="10893840" y="537116"/>
                  <a:pt x="10827418" y="558458"/>
                </a:cubicBezTo>
                <a:cubicBezTo>
                  <a:pt x="10899878" y="594028"/>
                  <a:pt x="10954222" y="586915"/>
                  <a:pt x="11008566" y="558458"/>
                </a:cubicBezTo>
                <a:cubicBezTo>
                  <a:pt x="11074988" y="526444"/>
                  <a:pt x="11162542" y="483759"/>
                  <a:pt x="11216886" y="522887"/>
                </a:cubicBezTo>
                <a:cubicBezTo>
                  <a:pt x="11298403" y="579800"/>
                  <a:pt x="11364824" y="544229"/>
                  <a:pt x="11437284" y="533558"/>
                </a:cubicBezTo>
                <a:cubicBezTo>
                  <a:pt x="11588242" y="512216"/>
                  <a:pt x="11494648" y="480203"/>
                  <a:pt x="11645605" y="462417"/>
                </a:cubicBezTo>
                <a:cubicBezTo>
                  <a:pt x="11705988" y="455303"/>
                  <a:pt x="11769390" y="426847"/>
                  <a:pt x="11856944" y="465975"/>
                </a:cubicBezTo>
                <a:cubicBezTo>
                  <a:pt x="11461437" y="672284"/>
                  <a:pt x="11274250" y="658055"/>
                  <a:pt x="10921012" y="910606"/>
                </a:cubicBezTo>
                <a:cubicBezTo>
                  <a:pt x="10936107" y="935506"/>
                  <a:pt x="10951202" y="924835"/>
                  <a:pt x="10966299" y="921277"/>
                </a:cubicBezTo>
                <a:cubicBezTo>
                  <a:pt x="10990452" y="917720"/>
                  <a:pt x="11020644" y="903491"/>
                  <a:pt x="11026682" y="949734"/>
                </a:cubicBezTo>
                <a:cubicBezTo>
                  <a:pt x="11029702" y="985305"/>
                  <a:pt x="11011585" y="1003089"/>
                  <a:pt x="10981394" y="1006647"/>
                </a:cubicBezTo>
                <a:cubicBezTo>
                  <a:pt x="10893840" y="1020875"/>
                  <a:pt x="10815342" y="1070674"/>
                  <a:pt x="10736844" y="1113358"/>
                </a:cubicBezTo>
                <a:cubicBezTo>
                  <a:pt x="10700615" y="1131144"/>
                  <a:pt x="10661366" y="1156043"/>
                  <a:pt x="10676462" y="1220069"/>
                </a:cubicBezTo>
                <a:cubicBezTo>
                  <a:pt x="10706652" y="1237855"/>
                  <a:pt x="10727787" y="1212955"/>
                  <a:pt x="10751940" y="1209399"/>
                </a:cubicBezTo>
                <a:cubicBezTo>
                  <a:pt x="10776093" y="1205842"/>
                  <a:pt x="10833457" y="1220069"/>
                  <a:pt x="10818360" y="1230741"/>
                </a:cubicBezTo>
                <a:cubicBezTo>
                  <a:pt x="10748920" y="1269868"/>
                  <a:pt x="10875724" y="1365909"/>
                  <a:pt x="10791190" y="1365909"/>
                </a:cubicBezTo>
                <a:cubicBezTo>
                  <a:pt x="10652309" y="1365909"/>
                  <a:pt x="10576830" y="1536647"/>
                  <a:pt x="10443988" y="1540204"/>
                </a:cubicBezTo>
                <a:cubicBezTo>
                  <a:pt x="10422854" y="1540204"/>
                  <a:pt x="10413797" y="1572219"/>
                  <a:pt x="10413797" y="1597117"/>
                </a:cubicBezTo>
                <a:cubicBezTo>
                  <a:pt x="10413797" y="1629132"/>
                  <a:pt x="10434930" y="1632688"/>
                  <a:pt x="10456064" y="1636245"/>
                </a:cubicBezTo>
                <a:cubicBezTo>
                  <a:pt x="10489275" y="1639802"/>
                  <a:pt x="10525504" y="1597117"/>
                  <a:pt x="10567772" y="1657587"/>
                </a:cubicBezTo>
                <a:cubicBezTo>
                  <a:pt x="10489275" y="1693158"/>
                  <a:pt x="10407758" y="1728729"/>
                  <a:pt x="10410777" y="1849668"/>
                </a:cubicBezTo>
                <a:cubicBezTo>
                  <a:pt x="10410777" y="1881683"/>
                  <a:pt x="10377566" y="1895910"/>
                  <a:pt x="10353413" y="1903025"/>
                </a:cubicBezTo>
                <a:cubicBezTo>
                  <a:pt x="10311146" y="1917252"/>
                  <a:pt x="10277935" y="1938595"/>
                  <a:pt x="10253782" y="1984836"/>
                </a:cubicBezTo>
                <a:cubicBezTo>
                  <a:pt x="10253782" y="1995507"/>
                  <a:pt x="10253782" y="2002622"/>
                  <a:pt x="10253782" y="2013292"/>
                </a:cubicBezTo>
                <a:cubicBezTo>
                  <a:pt x="10259820" y="2123562"/>
                  <a:pt x="10320202" y="2120004"/>
                  <a:pt x="10386624" y="2102219"/>
                </a:cubicBezTo>
                <a:cubicBezTo>
                  <a:pt x="10465122" y="2080877"/>
                  <a:pt x="10543619" y="2038192"/>
                  <a:pt x="10628156" y="2077320"/>
                </a:cubicBezTo>
                <a:cubicBezTo>
                  <a:pt x="10510408" y="2130676"/>
                  <a:pt x="10380586" y="2134233"/>
                  <a:pt x="10271896" y="2208931"/>
                </a:cubicBezTo>
                <a:cubicBezTo>
                  <a:pt x="10676462" y="2223159"/>
                  <a:pt x="11032720" y="1984836"/>
                  <a:pt x="11425208" y="1892353"/>
                </a:cubicBezTo>
                <a:cubicBezTo>
                  <a:pt x="11413131" y="1952823"/>
                  <a:pt x="11379920" y="1967051"/>
                  <a:pt x="11352748" y="1974165"/>
                </a:cubicBezTo>
                <a:cubicBezTo>
                  <a:pt x="11207830" y="2020407"/>
                  <a:pt x="11081026" y="2112891"/>
                  <a:pt x="10948184" y="2191146"/>
                </a:cubicBezTo>
                <a:cubicBezTo>
                  <a:pt x="10893840" y="2223159"/>
                  <a:pt x="10854590" y="2258731"/>
                  <a:pt x="10833457" y="2326314"/>
                </a:cubicBezTo>
                <a:cubicBezTo>
                  <a:pt x="10815342" y="2390340"/>
                  <a:pt x="10779112" y="2418796"/>
                  <a:pt x="10712690" y="2401012"/>
                </a:cubicBezTo>
                <a:cubicBezTo>
                  <a:pt x="10658346" y="2386784"/>
                  <a:pt x="10600982" y="2393898"/>
                  <a:pt x="10543619" y="2401012"/>
                </a:cubicBezTo>
                <a:cubicBezTo>
                  <a:pt x="10480218" y="2408126"/>
                  <a:pt x="10407758" y="2479267"/>
                  <a:pt x="10422854" y="2518395"/>
                </a:cubicBezTo>
                <a:cubicBezTo>
                  <a:pt x="10453044" y="2582422"/>
                  <a:pt x="10504370" y="2550408"/>
                  <a:pt x="10546639" y="2543294"/>
                </a:cubicBezTo>
                <a:cubicBezTo>
                  <a:pt x="10597964" y="2536181"/>
                  <a:pt x="10691556" y="2518395"/>
                  <a:pt x="10691556" y="2525509"/>
                </a:cubicBezTo>
                <a:cubicBezTo>
                  <a:pt x="10724768" y="2685576"/>
                  <a:pt x="10800246" y="2564636"/>
                  <a:pt x="10854590" y="2564636"/>
                </a:cubicBezTo>
                <a:cubicBezTo>
                  <a:pt x="10905916" y="2564636"/>
                  <a:pt x="10957241" y="2546851"/>
                  <a:pt x="11005548" y="2532623"/>
                </a:cubicBezTo>
                <a:cubicBezTo>
                  <a:pt x="11068949" y="2514837"/>
                  <a:pt x="11126312" y="2546851"/>
                  <a:pt x="11186696" y="2553965"/>
                </a:cubicBezTo>
                <a:cubicBezTo>
                  <a:pt x="11241040" y="2561080"/>
                  <a:pt x="11210850" y="2653563"/>
                  <a:pt x="11244060" y="2692689"/>
                </a:cubicBezTo>
                <a:cubicBezTo>
                  <a:pt x="11250097" y="2703362"/>
                  <a:pt x="11256136" y="2703362"/>
                  <a:pt x="11262174" y="2703362"/>
                </a:cubicBezTo>
                <a:cubicBezTo>
                  <a:pt x="11280289" y="2980812"/>
                  <a:pt x="11597299" y="2913227"/>
                  <a:pt x="11597299" y="2923898"/>
                </a:cubicBezTo>
                <a:cubicBezTo>
                  <a:pt x="11624471" y="2941684"/>
                  <a:pt x="11657682" y="2899000"/>
                  <a:pt x="11690892" y="2941684"/>
                </a:cubicBezTo>
                <a:cubicBezTo>
                  <a:pt x="11548993" y="3137322"/>
                  <a:pt x="11331614" y="3183563"/>
                  <a:pt x="11138390" y="3329402"/>
                </a:cubicBezTo>
                <a:cubicBezTo>
                  <a:pt x="11298403" y="3379202"/>
                  <a:pt x="11391998" y="3208463"/>
                  <a:pt x="11509744" y="3229805"/>
                </a:cubicBezTo>
                <a:cubicBezTo>
                  <a:pt x="11567107" y="3283162"/>
                  <a:pt x="11395016" y="3368530"/>
                  <a:pt x="11561068" y="3393429"/>
                </a:cubicBezTo>
                <a:cubicBezTo>
                  <a:pt x="11488610" y="3439672"/>
                  <a:pt x="11437284" y="3485914"/>
                  <a:pt x="11385959" y="3539269"/>
                </a:cubicBezTo>
                <a:cubicBezTo>
                  <a:pt x="11298403" y="3635309"/>
                  <a:pt x="11280289" y="3699337"/>
                  <a:pt x="11322556" y="3827390"/>
                </a:cubicBezTo>
                <a:cubicBezTo>
                  <a:pt x="11349730" y="3912759"/>
                  <a:pt x="11388978" y="3991015"/>
                  <a:pt x="11352748" y="4090612"/>
                </a:cubicBezTo>
                <a:cubicBezTo>
                  <a:pt x="11328595" y="4158196"/>
                  <a:pt x="11337653" y="4204438"/>
                  <a:pt x="11428226" y="4172424"/>
                </a:cubicBezTo>
                <a:cubicBezTo>
                  <a:pt x="11524840" y="4140411"/>
                  <a:pt x="11561068" y="4200882"/>
                  <a:pt x="11536915" y="4321821"/>
                </a:cubicBezTo>
                <a:cubicBezTo>
                  <a:pt x="11521821" y="4400076"/>
                  <a:pt x="11536915" y="4424975"/>
                  <a:pt x="11603338" y="4414305"/>
                </a:cubicBezTo>
                <a:cubicBezTo>
                  <a:pt x="11675796" y="4403633"/>
                  <a:pt x="11745236" y="4353835"/>
                  <a:pt x="11835811" y="4378734"/>
                </a:cubicBezTo>
                <a:cubicBezTo>
                  <a:pt x="11763352" y="4521016"/>
                  <a:pt x="11609374" y="4478331"/>
                  <a:pt x="11524840" y="4613499"/>
                </a:cubicBezTo>
                <a:cubicBezTo>
                  <a:pt x="11624471" y="4613499"/>
                  <a:pt x="11702969" y="4613499"/>
                  <a:pt x="11775427" y="4585042"/>
                </a:cubicBezTo>
                <a:cubicBezTo>
                  <a:pt x="11805619" y="4574373"/>
                  <a:pt x="11838830" y="4560144"/>
                  <a:pt x="11856944" y="4602828"/>
                </a:cubicBezTo>
                <a:cubicBezTo>
                  <a:pt x="11878080" y="4652628"/>
                  <a:pt x="11835811" y="4670412"/>
                  <a:pt x="11811658" y="4677526"/>
                </a:cubicBezTo>
                <a:cubicBezTo>
                  <a:pt x="11742216" y="4702425"/>
                  <a:pt x="11687874" y="4759339"/>
                  <a:pt x="11627490" y="4805580"/>
                </a:cubicBezTo>
                <a:cubicBezTo>
                  <a:pt x="11497668" y="4905177"/>
                  <a:pt x="11355767" y="4990547"/>
                  <a:pt x="11247078" y="5154171"/>
                </a:cubicBezTo>
                <a:cubicBezTo>
                  <a:pt x="11382940" y="5111487"/>
                  <a:pt x="11485590" y="5011889"/>
                  <a:pt x="11615414" y="4994104"/>
                </a:cubicBezTo>
                <a:cubicBezTo>
                  <a:pt x="11503704" y="5143500"/>
                  <a:pt x="11361806" y="5243097"/>
                  <a:pt x="11228964" y="5353367"/>
                </a:cubicBezTo>
                <a:cubicBezTo>
                  <a:pt x="11189714" y="5385379"/>
                  <a:pt x="11150466" y="5406721"/>
                  <a:pt x="11144428" y="5474306"/>
                </a:cubicBezTo>
                <a:cubicBezTo>
                  <a:pt x="11126312" y="5605917"/>
                  <a:pt x="11078008" y="5712629"/>
                  <a:pt x="10969318" y="5769542"/>
                </a:cubicBezTo>
                <a:cubicBezTo>
                  <a:pt x="10969318" y="5769542"/>
                  <a:pt x="10975356" y="5790884"/>
                  <a:pt x="10978374" y="5801555"/>
                </a:cubicBezTo>
                <a:cubicBezTo>
                  <a:pt x="11044797" y="5805112"/>
                  <a:pt x="11096122" y="5726858"/>
                  <a:pt x="11177639" y="5755314"/>
                </a:cubicBezTo>
                <a:cubicBezTo>
                  <a:pt x="11096122" y="5862025"/>
                  <a:pt x="11029702" y="5954508"/>
                  <a:pt x="10917992" y="6004307"/>
                </a:cubicBezTo>
                <a:cubicBezTo>
                  <a:pt x="10827418" y="6043434"/>
                  <a:pt x="10715710" y="6068335"/>
                  <a:pt x="10649289" y="6196388"/>
                </a:cubicBezTo>
                <a:cubicBezTo>
                  <a:pt x="10724768" y="6221287"/>
                  <a:pt x="10782132" y="6189274"/>
                  <a:pt x="10839496" y="6167932"/>
                </a:cubicBezTo>
                <a:cubicBezTo>
                  <a:pt x="10927050" y="6132361"/>
                  <a:pt x="11014605" y="6093234"/>
                  <a:pt x="11102160" y="6057663"/>
                </a:cubicBezTo>
                <a:cubicBezTo>
                  <a:pt x="11135372" y="6043434"/>
                  <a:pt x="11171600" y="6036320"/>
                  <a:pt x="11192734" y="6100347"/>
                </a:cubicBezTo>
                <a:cubicBezTo>
                  <a:pt x="11081026" y="6114575"/>
                  <a:pt x="11014605" y="6199945"/>
                  <a:pt x="10945164" y="6281757"/>
                </a:cubicBezTo>
                <a:cubicBezTo>
                  <a:pt x="10905916" y="6327999"/>
                  <a:pt x="10872705" y="6388469"/>
                  <a:pt x="10803265" y="6367127"/>
                </a:cubicBezTo>
                <a:cubicBezTo>
                  <a:pt x="10767036" y="6356456"/>
                  <a:pt x="10742882" y="6388469"/>
                  <a:pt x="10745901" y="6431153"/>
                </a:cubicBezTo>
                <a:cubicBezTo>
                  <a:pt x="10760998" y="6580550"/>
                  <a:pt x="10673442" y="6630349"/>
                  <a:pt x="10582868" y="6658805"/>
                </a:cubicBezTo>
                <a:cubicBezTo>
                  <a:pt x="10450026" y="6701489"/>
                  <a:pt x="10332280" y="6786859"/>
                  <a:pt x="10208496" y="6858000"/>
                </a:cubicBezTo>
                <a:lnTo>
                  <a:pt x="7272221" y="6858000"/>
                </a:lnTo>
                <a:lnTo>
                  <a:pt x="6362810" y="6858000"/>
                </a:lnTo>
                <a:lnTo>
                  <a:pt x="6139260" y="6858000"/>
                </a:lnTo>
                <a:lnTo>
                  <a:pt x="4282294" y="6858000"/>
                </a:lnTo>
                <a:lnTo>
                  <a:pt x="4114800" y="6858000"/>
                </a:lnTo>
                <a:lnTo>
                  <a:pt x="4038600" y="6858000"/>
                </a:lnTo>
                <a:lnTo>
                  <a:pt x="0" y="6858000"/>
                </a:lnTo>
                <a:close/>
              </a:path>
            </a:pathLst>
          </a:cu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733513"/>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3731824339"/>
              </p:ext>
            </p:extLst>
          </p:nvPr>
        </p:nvGraphicFramePr>
        <p:xfrm>
          <a:off x="213597" y="818977"/>
          <a:ext cx="8701803" cy="58866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itle 2">
            <a:extLst>
              <a:ext uri="{FF2B5EF4-FFF2-40B4-BE49-F238E27FC236}">
                <a16:creationId xmlns:a16="http://schemas.microsoft.com/office/drawing/2014/main" id="{6024E2BC-F4C6-411A-8C81-820D8D0ACF9C}"/>
              </a:ext>
            </a:extLst>
          </p:cNvPr>
          <p:cNvSpPr txBox="1">
            <a:spLocks/>
          </p:cNvSpPr>
          <p:nvPr/>
        </p:nvSpPr>
        <p:spPr>
          <a:xfrm>
            <a:off x="6050544" y="35868"/>
            <a:ext cx="3093456" cy="603504"/>
          </a:xfrm>
          <a:prstGeom prst="rect">
            <a:avLst/>
          </a:prstGeom>
          <a:solidFill>
            <a:srgbClr val="002060"/>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3" name="TextBox 12">
            <a:extLst>
              <a:ext uri="{FF2B5EF4-FFF2-40B4-BE49-F238E27FC236}">
                <a16:creationId xmlns:a16="http://schemas.microsoft.com/office/drawing/2014/main" id="{791B5451-6031-4672-AA90-97FD5BCEB436}"/>
              </a:ext>
            </a:extLst>
          </p:cNvPr>
          <p:cNvSpPr txBox="1"/>
          <p:nvPr/>
        </p:nvSpPr>
        <p:spPr>
          <a:xfrm>
            <a:off x="152400" y="-1"/>
            <a:ext cx="2286000" cy="618918"/>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ctr"/>
            <a:r>
              <a:rPr lang="en-US" sz="3600" b="1" cap="small" dirty="0">
                <a:solidFill>
                  <a:schemeClr val="bg1"/>
                </a:solidFill>
                <a:latin typeface="Gotham Book"/>
              </a:rPr>
              <a:t>Context</a:t>
            </a:r>
          </a:p>
        </p:txBody>
      </p:sp>
      <p:grpSp>
        <p:nvGrpSpPr>
          <p:cNvPr id="3" name="Group 2">
            <a:extLst>
              <a:ext uri="{FF2B5EF4-FFF2-40B4-BE49-F238E27FC236}">
                <a16:creationId xmlns:a16="http://schemas.microsoft.com/office/drawing/2014/main" id="{96CA6AAC-84DC-47BF-C4F9-7A6A62A67288}"/>
              </a:ext>
            </a:extLst>
          </p:cNvPr>
          <p:cNvGrpSpPr/>
          <p:nvPr/>
        </p:nvGrpSpPr>
        <p:grpSpPr>
          <a:xfrm>
            <a:off x="533400" y="1680944"/>
            <a:ext cx="8458200" cy="4780955"/>
            <a:chOff x="2756653" y="517006"/>
            <a:chExt cx="5569153" cy="4780955"/>
          </a:xfrm>
        </p:grpSpPr>
        <p:sp>
          <p:nvSpPr>
            <p:cNvPr id="4" name="Rectangle: Top Corners Rounded 3">
              <a:extLst>
                <a:ext uri="{FF2B5EF4-FFF2-40B4-BE49-F238E27FC236}">
                  <a16:creationId xmlns:a16="http://schemas.microsoft.com/office/drawing/2014/main" id="{22E2A709-2D2F-F1D8-4802-3A433DD7170A}"/>
                </a:ext>
              </a:extLst>
            </p:cNvPr>
            <p:cNvSpPr/>
            <p:nvPr/>
          </p:nvSpPr>
          <p:spPr>
            <a:xfrm rot="5400000">
              <a:off x="3186580" y="158735"/>
              <a:ext cx="4709299" cy="5569153"/>
            </a:xfrm>
            <a:prstGeom prst="round2SameRect">
              <a:avLst/>
            </a:prstGeom>
            <a:solidFill>
              <a:schemeClr val="accent1">
                <a:tint val="40000"/>
                <a:hueOff val="0"/>
                <a:satOff val="0"/>
                <a:lumOff val="0"/>
                <a:alpha val="0"/>
              </a:schemeClr>
            </a:solid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5" name="Rectangle: Top Corners Rounded 4">
              <a:extLst>
                <a:ext uri="{FF2B5EF4-FFF2-40B4-BE49-F238E27FC236}">
                  <a16:creationId xmlns:a16="http://schemas.microsoft.com/office/drawing/2014/main" id="{A13DE7FC-F7CA-074C-DCB4-9DC0AB33048D}"/>
                </a:ext>
              </a:extLst>
            </p:cNvPr>
            <p:cNvSpPr txBox="1"/>
            <p:nvPr/>
          </p:nvSpPr>
          <p:spPr>
            <a:xfrm>
              <a:off x="2756653" y="517006"/>
              <a:ext cx="4916910" cy="424952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n-US" sz="2000" b="1" kern="1200" dirty="0">
                  <a:solidFill>
                    <a:srgbClr val="002060"/>
                  </a:solidFill>
                  <a:effectLst>
                    <a:outerShdw blurRad="38100" dist="38100" dir="2700000" algn="tl">
                      <a:srgbClr val="000000">
                        <a:alpha val="43137"/>
                      </a:srgbClr>
                    </a:outerShdw>
                  </a:effectLst>
                  <a:latin typeface="Gotham Medium"/>
                </a:rPr>
                <a:t>It is notable that this account from Jesus’ boyhood takes place when he is twelve. The celebration of the bar mitzvah—the recognition of a Jewish boy’s entry into manhood, usually at thirteen— wasn’t introduced until at least the second century and would not become common practice until many centuries later. For that matter, the bat mitzvah ceremony for adolescent women wasn’t introduced until the early twentieth century. </a:t>
              </a:r>
            </a:p>
            <a:p>
              <a:pPr marL="0" lvl="1" algn="l" defTabSz="1066800">
                <a:lnSpc>
                  <a:spcPct val="90000"/>
                </a:lnSpc>
                <a:spcBef>
                  <a:spcPct val="0"/>
                </a:spcBef>
                <a:spcAft>
                  <a:spcPct val="15000"/>
                </a:spcAft>
              </a:pPr>
              <a:r>
                <a:rPr lang="en-US" sz="2000" b="1" kern="1200" dirty="0">
                  <a:solidFill>
                    <a:srgbClr val="002060"/>
                  </a:solidFill>
                  <a:effectLst>
                    <a:outerShdw blurRad="38100" dist="38100" dir="2700000" algn="tl">
                      <a:srgbClr val="000000">
                        <a:alpha val="43137"/>
                      </a:srgbClr>
                    </a:outerShdw>
                  </a:effectLst>
                  <a:latin typeface="Gotham Medium"/>
                </a:rPr>
                <a:t> </a:t>
              </a:r>
            </a:p>
            <a:p>
              <a:pPr marL="228600" lvl="1" indent="-228600" algn="l" defTabSz="1066800">
                <a:lnSpc>
                  <a:spcPct val="90000"/>
                </a:lnSpc>
                <a:spcBef>
                  <a:spcPct val="0"/>
                </a:spcBef>
                <a:spcAft>
                  <a:spcPct val="15000"/>
                </a:spcAft>
                <a:buChar char="•"/>
              </a:pPr>
              <a:r>
                <a:rPr lang="en-US" sz="2000" b="1" kern="1200" dirty="0">
                  <a:solidFill>
                    <a:srgbClr val="002060"/>
                  </a:solidFill>
                  <a:effectLst>
                    <a:outerShdw blurRad="38100" dist="38100" dir="2700000" algn="tl">
                      <a:srgbClr val="000000">
                        <a:alpha val="43137"/>
                      </a:srgbClr>
                    </a:outerShdw>
                  </a:effectLst>
                  <a:latin typeface="Gotham Medium"/>
                </a:rPr>
                <a:t>Yet we know that even much earlier, in Jesus’ day, there were informal traditions of the “age of accountability,” the age when a child was considered to become responsible for their actions.  A boy began to learn his father’s trade at about the age of twelve, and Jesus would have learned the trade of Joseph, a “carpenter” (Mark 6:3). The words of Jesus in the temple—“about my Father’s business” (Luke 2:49 KJV)—might even suggest that Jesus is apprenticing Himself to His heavenly Father. </a:t>
              </a:r>
            </a:p>
          </p:txBody>
        </p:sp>
      </p:grpSp>
      <p:sp>
        <p:nvSpPr>
          <p:cNvPr id="9" name="Slide Number Placeholder 7">
            <a:extLst>
              <a:ext uri="{FF2B5EF4-FFF2-40B4-BE49-F238E27FC236}">
                <a16:creationId xmlns:a16="http://schemas.microsoft.com/office/drawing/2014/main" id="{D2A22CFF-563E-1F84-EA0D-8D789B726850}"/>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rgbClr val="002060"/>
                </a:solidFill>
                <a:latin typeface="Arial Black" panose="020B0A04020102020204" pitchFamily="34" charset="0"/>
              </a:rPr>
              <a:pPr/>
              <a:t>7</a:t>
            </a:fld>
            <a:endParaRPr lang="en-US"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42203087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A29DE1-2AE2-057D-CA42-A50EA233A202}"/>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a:stretch/>
        </p:blipFill>
        <p:spPr>
          <a:xfrm>
            <a:off x="-247292" y="1416729"/>
            <a:ext cx="9346608" cy="5257466"/>
          </a:xfrm>
          <a:custGeom>
            <a:avLst/>
            <a:gdLst/>
            <a:ahLst/>
            <a:cxnLst/>
            <a:rect l="l" t="t" r="r" b="b"/>
            <a:pathLst>
              <a:path w="8678780" h="5873097">
                <a:moveTo>
                  <a:pt x="1379513" y="25"/>
                </a:moveTo>
                <a:cubicBezTo>
                  <a:pt x="1399326" y="458"/>
                  <a:pt x="1419819" y="6516"/>
                  <a:pt x="1438386" y="8439"/>
                </a:cubicBezTo>
                <a:cubicBezTo>
                  <a:pt x="1848256" y="51517"/>
                  <a:pt x="2258124" y="98056"/>
                  <a:pt x="2668443" y="139209"/>
                </a:cubicBezTo>
                <a:cubicBezTo>
                  <a:pt x="3052045" y="177671"/>
                  <a:pt x="3438361" y="186516"/>
                  <a:pt x="3823773" y="206516"/>
                </a:cubicBezTo>
                <a:cubicBezTo>
                  <a:pt x="4290252" y="230748"/>
                  <a:pt x="4755825" y="264980"/>
                  <a:pt x="5219588" y="318825"/>
                </a:cubicBezTo>
                <a:cubicBezTo>
                  <a:pt x="5541595" y="356518"/>
                  <a:pt x="5866772" y="382670"/>
                  <a:pt x="6193307" y="352672"/>
                </a:cubicBezTo>
                <a:cubicBezTo>
                  <a:pt x="6209610" y="351131"/>
                  <a:pt x="6228180" y="346134"/>
                  <a:pt x="6241767" y="351131"/>
                </a:cubicBezTo>
                <a:cubicBezTo>
                  <a:pt x="6400280" y="407287"/>
                  <a:pt x="6573284" y="366901"/>
                  <a:pt x="6737683" y="402287"/>
                </a:cubicBezTo>
                <a:cubicBezTo>
                  <a:pt x="6695564" y="538826"/>
                  <a:pt x="6514862" y="527670"/>
                  <a:pt x="6412962" y="622288"/>
                </a:cubicBezTo>
                <a:cubicBezTo>
                  <a:pt x="6579172" y="659979"/>
                  <a:pt x="6728627" y="698057"/>
                  <a:pt x="6880346" y="726518"/>
                </a:cubicBezTo>
                <a:cubicBezTo>
                  <a:pt x="7041122" y="756519"/>
                  <a:pt x="7177442" y="837673"/>
                  <a:pt x="7334594" y="873826"/>
                </a:cubicBezTo>
                <a:cubicBezTo>
                  <a:pt x="7368112" y="881518"/>
                  <a:pt x="7408419" y="908442"/>
                  <a:pt x="7420192" y="934596"/>
                </a:cubicBezTo>
                <a:cubicBezTo>
                  <a:pt x="7458235" y="1019211"/>
                  <a:pt x="8217735" y="1256521"/>
                  <a:pt x="8128063" y="1331904"/>
                </a:cubicBezTo>
                <a:cubicBezTo>
                  <a:pt x="8090926" y="1363059"/>
                  <a:pt x="8042918" y="1385367"/>
                  <a:pt x="7992648" y="1416136"/>
                </a:cubicBezTo>
                <a:cubicBezTo>
                  <a:pt x="8068283" y="1474214"/>
                  <a:pt x="8153426" y="1499598"/>
                  <a:pt x="8244004" y="1516906"/>
                </a:cubicBezTo>
                <a:cubicBezTo>
                  <a:pt x="8271178" y="1522290"/>
                  <a:pt x="8297900" y="1533059"/>
                  <a:pt x="8300615" y="1559214"/>
                </a:cubicBezTo>
                <a:cubicBezTo>
                  <a:pt x="8303332" y="1586521"/>
                  <a:pt x="8275706" y="1597289"/>
                  <a:pt x="8252610" y="1609983"/>
                </a:cubicBezTo>
                <a:cubicBezTo>
                  <a:pt x="8220454" y="1627674"/>
                  <a:pt x="8189205" y="1643059"/>
                  <a:pt x="8148444" y="1645368"/>
                </a:cubicBezTo>
                <a:cubicBezTo>
                  <a:pt x="8081415" y="1648828"/>
                  <a:pt x="8049262" y="1698059"/>
                  <a:pt x="8010314" y="1734983"/>
                </a:cubicBezTo>
                <a:cubicBezTo>
                  <a:pt x="7988574" y="1755753"/>
                  <a:pt x="7977704" y="1797675"/>
                  <a:pt x="8015746" y="1804984"/>
                </a:cubicBezTo>
                <a:cubicBezTo>
                  <a:pt x="8107232" y="1822675"/>
                  <a:pt x="8099984" y="1873831"/>
                  <a:pt x="8097722" y="1931908"/>
                </a:cubicBezTo>
                <a:cubicBezTo>
                  <a:pt x="8094550" y="2003830"/>
                  <a:pt x="8040654" y="2036908"/>
                  <a:pt x="7974534" y="2064601"/>
                </a:cubicBezTo>
                <a:cubicBezTo>
                  <a:pt x="7951888" y="2074215"/>
                  <a:pt x="7919734" y="2073829"/>
                  <a:pt x="7911128" y="2103831"/>
                </a:cubicBezTo>
                <a:cubicBezTo>
                  <a:pt x="7948266" y="2132293"/>
                  <a:pt x="7993555" y="2109215"/>
                  <a:pt x="8033411" y="2117292"/>
                </a:cubicBezTo>
                <a:cubicBezTo>
                  <a:pt x="8066471" y="2123831"/>
                  <a:pt x="8121271" y="2120370"/>
                  <a:pt x="8075982" y="2172677"/>
                </a:cubicBezTo>
                <a:cubicBezTo>
                  <a:pt x="8062847" y="2187676"/>
                  <a:pt x="8078246" y="2199215"/>
                  <a:pt x="8095004" y="2200369"/>
                </a:cubicBezTo>
                <a:cubicBezTo>
                  <a:pt x="8229060" y="2212293"/>
                  <a:pt x="8167466" y="2318063"/>
                  <a:pt x="8210492" y="2373833"/>
                </a:cubicBezTo>
                <a:cubicBezTo>
                  <a:pt x="8222264" y="2389215"/>
                  <a:pt x="8209584" y="2415754"/>
                  <a:pt x="8191016" y="2422293"/>
                </a:cubicBezTo>
                <a:cubicBezTo>
                  <a:pt x="8072357" y="2465372"/>
                  <a:pt x="8056054" y="2568063"/>
                  <a:pt x="7998536" y="2656525"/>
                </a:cubicBezTo>
                <a:cubicBezTo>
                  <a:pt x="8061036" y="2691525"/>
                  <a:pt x="8135764" y="2699217"/>
                  <a:pt x="8203244" y="2721909"/>
                </a:cubicBezTo>
                <a:cubicBezTo>
                  <a:pt x="8273442" y="2745756"/>
                  <a:pt x="8273442" y="2763447"/>
                  <a:pt x="8215472" y="2832678"/>
                </a:cubicBezTo>
                <a:cubicBezTo>
                  <a:pt x="8366284" y="2847680"/>
                  <a:pt x="8366284" y="2847680"/>
                  <a:pt x="8319638" y="2956526"/>
                </a:cubicBezTo>
                <a:cubicBezTo>
                  <a:pt x="8445996" y="2966525"/>
                  <a:pt x="8529327" y="3018064"/>
                  <a:pt x="8548800" y="3130757"/>
                </a:cubicBezTo>
                <a:cubicBezTo>
                  <a:pt x="8558311" y="3185372"/>
                  <a:pt x="8615377" y="3211141"/>
                  <a:pt x="8678780" y="3247679"/>
                </a:cubicBezTo>
                <a:cubicBezTo>
                  <a:pt x="8599978" y="3283066"/>
                  <a:pt x="8546537" y="3356911"/>
                  <a:pt x="8454599" y="3278833"/>
                </a:cubicBezTo>
                <a:cubicBezTo>
                  <a:pt x="8421087" y="3250373"/>
                  <a:pt x="8424254" y="3286526"/>
                  <a:pt x="8419728" y="3296911"/>
                </a:cubicBezTo>
                <a:cubicBezTo>
                  <a:pt x="8408859" y="3322295"/>
                  <a:pt x="8431501" y="3339218"/>
                  <a:pt x="8446448" y="3358448"/>
                </a:cubicBezTo>
                <a:cubicBezTo>
                  <a:pt x="8460939" y="3377681"/>
                  <a:pt x="8478149" y="3398064"/>
                  <a:pt x="8482226" y="3419605"/>
                </a:cubicBezTo>
                <a:cubicBezTo>
                  <a:pt x="8484942" y="3434604"/>
                  <a:pt x="8471809" y="3456526"/>
                  <a:pt x="8457318" y="3467682"/>
                </a:cubicBezTo>
                <a:cubicBezTo>
                  <a:pt x="8381232" y="3526527"/>
                  <a:pt x="8426520" y="3658836"/>
                  <a:pt x="8282501" y="3675759"/>
                </a:cubicBezTo>
                <a:cubicBezTo>
                  <a:pt x="8217735" y="3683450"/>
                  <a:pt x="8186486" y="3731913"/>
                  <a:pt x="8138932" y="3758451"/>
                </a:cubicBezTo>
                <a:cubicBezTo>
                  <a:pt x="7973628" y="3851144"/>
                  <a:pt x="7863120" y="3970376"/>
                  <a:pt x="7811946" y="4134221"/>
                </a:cubicBezTo>
                <a:cubicBezTo>
                  <a:pt x="7797906" y="4179605"/>
                  <a:pt x="7744010" y="4216145"/>
                  <a:pt x="7709139" y="4256145"/>
                </a:cubicBezTo>
                <a:cubicBezTo>
                  <a:pt x="7725896" y="4285376"/>
                  <a:pt x="7817379" y="4222298"/>
                  <a:pt x="7785224" y="4299221"/>
                </a:cubicBezTo>
                <a:cubicBezTo>
                  <a:pt x="7760768" y="4356915"/>
                  <a:pt x="7698269" y="4392684"/>
                  <a:pt x="7639392" y="4426916"/>
                </a:cubicBezTo>
                <a:cubicBezTo>
                  <a:pt x="7572364" y="4465762"/>
                  <a:pt x="7498091" y="4496914"/>
                  <a:pt x="7467746" y="4568838"/>
                </a:cubicBezTo>
                <a:cubicBezTo>
                  <a:pt x="7461405" y="4584223"/>
                  <a:pt x="7441025" y="4600376"/>
                  <a:pt x="7422910" y="4606531"/>
                </a:cubicBezTo>
                <a:cubicBezTo>
                  <a:pt x="6478176" y="5872304"/>
                  <a:pt x="4152572" y="5880765"/>
                  <a:pt x="3884462" y="5871919"/>
                </a:cubicBezTo>
                <a:cubicBezTo>
                  <a:pt x="3559738" y="5860765"/>
                  <a:pt x="3252674" y="5782688"/>
                  <a:pt x="2951503" y="5685381"/>
                </a:cubicBezTo>
                <a:cubicBezTo>
                  <a:pt x="2824239" y="5644226"/>
                  <a:pt x="2706035" y="5585765"/>
                  <a:pt x="2582393" y="5540381"/>
                </a:cubicBezTo>
                <a:cubicBezTo>
                  <a:pt x="2411654" y="5477686"/>
                  <a:pt x="2279862" y="5358071"/>
                  <a:pt x="2109575" y="5307686"/>
                </a:cubicBezTo>
                <a:cubicBezTo>
                  <a:pt x="1934305" y="5255763"/>
                  <a:pt x="1784398" y="5160762"/>
                  <a:pt x="1604145" y="5120379"/>
                </a:cubicBezTo>
                <a:cubicBezTo>
                  <a:pt x="1509040" y="5098840"/>
                  <a:pt x="1417102" y="5059994"/>
                  <a:pt x="1432046" y="4948840"/>
                </a:cubicBezTo>
                <a:cubicBezTo>
                  <a:pt x="1436123" y="4917301"/>
                  <a:pt x="1411214" y="4891532"/>
                  <a:pt x="1371813" y="4900763"/>
                </a:cubicBezTo>
                <a:cubicBezTo>
                  <a:pt x="1296633" y="4918071"/>
                  <a:pt x="1262665" y="4872300"/>
                  <a:pt x="1220998" y="4838069"/>
                </a:cubicBezTo>
                <a:cubicBezTo>
                  <a:pt x="1146725" y="4777302"/>
                  <a:pt x="1076074" y="4712685"/>
                  <a:pt x="957869" y="4702684"/>
                </a:cubicBezTo>
                <a:cubicBezTo>
                  <a:pt x="980512" y="4654991"/>
                  <a:pt x="1019009" y="4661916"/>
                  <a:pt x="1054336" y="4671915"/>
                </a:cubicBezTo>
                <a:cubicBezTo>
                  <a:pt x="1147177" y="4698070"/>
                  <a:pt x="1239115" y="4727684"/>
                  <a:pt x="1331957" y="4753839"/>
                </a:cubicBezTo>
                <a:cubicBezTo>
                  <a:pt x="1392645" y="4770763"/>
                  <a:pt x="1452881" y="4794609"/>
                  <a:pt x="1533949" y="4775761"/>
                </a:cubicBezTo>
                <a:cubicBezTo>
                  <a:pt x="1464202" y="4679607"/>
                  <a:pt x="1345545" y="4662300"/>
                  <a:pt x="1249533" y="4632685"/>
                </a:cubicBezTo>
                <a:cubicBezTo>
                  <a:pt x="1129515" y="4595378"/>
                  <a:pt x="1058865" y="4524991"/>
                  <a:pt x="974172" y="4446530"/>
                </a:cubicBezTo>
                <a:cubicBezTo>
                  <a:pt x="1062487" y="4427683"/>
                  <a:pt x="1117287" y="4485377"/>
                  <a:pt x="1186579" y="4482299"/>
                </a:cubicBezTo>
                <a:cubicBezTo>
                  <a:pt x="1190203" y="4472300"/>
                  <a:pt x="1196544" y="4457684"/>
                  <a:pt x="1195637" y="4457299"/>
                </a:cubicBezTo>
                <a:cubicBezTo>
                  <a:pt x="1082415" y="4414222"/>
                  <a:pt x="1029426" y="4333453"/>
                  <a:pt x="1011761" y="4235759"/>
                </a:cubicBezTo>
                <a:cubicBezTo>
                  <a:pt x="1002706" y="4185376"/>
                  <a:pt x="961492" y="4169607"/>
                  <a:pt x="920731" y="4146528"/>
                </a:cubicBezTo>
                <a:cubicBezTo>
                  <a:pt x="778522" y="4064606"/>
                  <a:pt x="628163" y="3990375"/>
                  <a:pt x="511316" y="3877683"/>
                </a:cubicBezTo>
                <a:cubicBezTo>
                  <a:pt x="646279" y="3892682"/>
                  <a:pt x="754521" y="3966143"/>
                  <a:pt x="899898" y="3997682"/>
                </a:cubicBezTo>
                <a:cubicBezTo>
                  <a:pt x="784411" y="3873836"/>
                  <a:pt x="634956" y="3811144"/>
                  <a:pt x="498636" y="3736143"/>
                </a:cubicBezTo>
                <a:cubicBezTo>
                  <a:pt x="436588" y="3701912"/>
                  <a:pt x="379073" y="3658065"/>
                  <a:pt x="303890" y="3639604"/>
                </a:cubicBezTo>
                <a:cubicBezTo>
                  <a:pt x="277170" y="3633065"/>
                  <a:pt x="233240" y="3619219"/>
                  <a:pt x="254527" y="3582680"/>
                </a:cubicBezTo>
                <a:cubicBezTo>
                  <a:pt x="272641" y="3552297"/>
                  <a:pt x="308419" y="3561526"/>
                  <a:pt x="341028" y="3570373"/>
                </a:cubicBezTo>
                <a:cubicBezTo>
                  <a:pt x="419378" y="3592297"/>
                  <a:pt x="500446" y="3592682"/>
                  <a:pt x="606424" y="3592297"/>
                </a:cubicBezTo>
                <a:cubicBezTo>
                  <a:pt x="517657" y="3491912"/>
                  <a:pt x="355067" y="3521913"/>
                  <a:pt x="278984" y="3416526"/>
                </a:cubicBezTo>
                <a:cubicBezTo>
                  <a:pt x="374088" y="3398064"/>
                  <a:pt x="447458" y="3436142"/>
                  <a:pt x="524452" y="3443448"/>
                </a:cubicBezTo>
                <a:cubicBezTo>
                  <a:pt x="594195" y="3449987"/>
                  <a:pt x="611405" y="3432296"/>
                  <a:pt x="595102" y="3374218"/>
                </a:cubicBezTo>
                <a:cubicBezTo>
                  <a:pt x="569741" y="3283833"/>
                  <a:pt x="607782" y="3237678"/>
                  <a:pt x="709231" y="3262295"/>
                </a:cubicBezTo>
                <a:cubicBezTo>
                  <a:pt x="803432" y="3285372"/>
                  <a:pt x="813394" y="3251526"/>
                  <a:pt x="788033" y="3199987"/>
                </a:cubicBezTo>
                <a:cubicBezTo>
                  <a:pt x="751802" y="3124988"/>
                  <a:pt x="793015" y="3066910"/>
                  <a:pt x="821094" y="3003833"/>
                </a:cubicBezTo>
                <a:cubicBezTo>
                  <a:pt x="864120" y="2907680"/>
                  <a:pt x="846003" y="2860755"/>
                  <a:pt x="753161" y="2789218"/>
                </a:cubicBezTo>
                <a:cubicBezTo>
                  <a:pt x="701080" y="2749216"/>
                  <a:pt x="644921" y="2715371"/>
                  <a:pt x="569285" y="2680756"/>
                </a:cubicBezTo>
                <a:cubicBezTo>
                  <a:pt x="743651" y="2661909"/>
                  <a:pt x="560683" y="2598448"/>
                  <a:pt x="622275" y="2558832"/>
                </a:cubicBezTo>
                <a:cubicBezTo>
                  <a:pt x="745462" y="2542678"/>
                  <a:pt x="846003" y="2668833"/>
                  <a:pt x="1013576" y="2632679"/>
                </a:cubicBezTo>
                <a:cubicBezTo>
                  <a:pt x="806602" y="2523446"/>
                  <a:pt x="577892" y="2487677"/>
                  <a:pt x="427984" y="2342293"/>
                </a:cubicBezTo>
                <a:cubicBezTo>
                  <a:pt x="462405" y="2309216"/>
                  <a:pt x="496823" y="2339985"/>
                  <a:pt x="526263" y="2327678"/>
                </a:cubicBezTo>
                <a:cubicBezTo>
                  <a:pt x="525356" y="2319985"/>
                  <a:pt x="527622" y="2308446"/>
                  <a:pt x="522186" y="2304986"/>
                </a:cubicBezTo>
                <a:cubicBezTo>
                  <a:pt x="410323" y="2225754"/>
                  <a:pt x="408509" y="2223831"/>
                  <a:pt x="528526" y="2165368"/>
                </a:cubicBezTo>
                <a:cubicBezTo>
                  <a:pt x="570645" y="2144984"/>
                  <a:pt x="567023" y="2126906"/>
                  <a:pt x="544832" y="2101138"/>
                </a:cubicBezTo>
                <a:cubicBezTo>
                  <a:pt x="528978" y="2083061"/>
                  <a:pt x="509957" y="2066906"/>
                  <a:pt x="519016" y="2027291"/>
                </a:cubicBezTo>
                <a:cubicBezTo>
                  <a:pt x="584685" y="2078062"/>
                  <a:pt x="902162" y="2061522"/>
                  <a:pt x="958321" y="2056137"/>
                </a:cubicBezTo>
                <a:cubicBezTo>
                  <a:pt x="1021272" y="2050369"/>
                  <a:pt x="1083319" y="2025753"/>
                  <a:pt x="1149440" y="2039214"/>
                </a:cubicBezTo>
                <a:cubicBezTo>
                  <a:pt x="1202430" y="2049985"/>
                  <a:pt x="1447897" y="2154215"/>
                  <a:pt x="1482772" y="2034599"/>
                </a:cubicBezTo>
                <a:cubicBezTo>
                  <a:pt x="1484583" y="2028831"/>
                  <a:pt x="1583765" y="2042293"/>
                  <a:pt x="1637208" y="2048831"/>
                </a:cubicBezTo>
                <a:cubicBezTo>
                  <a:pt x="1684309" y="2054216"/>
                  <a:pt x="1737297" y="2078062"/>
                  <a:pt x="1768999" y="2030369"/>
                </a:cubicBezTo>
                <a:cubicBezTo>
                  <a:pt x="1787568" y="2002293"/>
                  <a:pt x="1711030" y="1948062"/>
                  <a:pt x="1642642" y="1943445"/>
                </a:cubicBezTo>
                <a:cubicBezTo>
                  <a:pt x="1583312" y="1939214"/>
                  <a:pt x="1521266" y="1933060"/>
                  <a:pt x="1464655" y="1944599"/>
                </a:cubicBezTo>
                <a:cubicBezTo>
                  <a:pt x="1394911" y="1958446"/>
                  <a:pt x="1357322" y="1936138"/>
                  <a:pt x="1337846" y="1888061"/>
                </a:cubicBezTo>
                <a:cubicBezTo>
                  <a:pt x="1316106" y="1834985"/>
                  <a:pt x="1274439" y="1810368"/>
                  <a:pt x="1216924" y="1785752"/>
                </a:cubicBezTo>
                <a:cubicBezTo>
                  <a:pt x="1077431" y="1726138"/>
                  <a:pt x="943377" y="1657291"/>
                  <a:pt x="790299" y="1622676"/>
                </a:cubicBezTo>
                <a:cubicBezTo>
                  <a:pt x="759953" y="1615751"/>
                  <a:pt x="726441" y="1606521"/>
                  <a:pt x="712401" y="1560751"/>
                </a:cubicBezTo>
                <a:cubicBezTo>
                  <a:pt x="1126798" y="1629213"/>
                  <a:pt x="1504511" y="1807676"/>
                  <a:pt x="1932039" y="1797291"/>
                </a:cubicBezTo>
                <a:cubicBezTo>
                  <a:pt x="1815195" y="1740752"/>
                  <a:pt x="1679780" y="1737675"/>
                  <a:pt x="1555234" y="1698059"/>
                </a:cubicBezTo>
                <a:cubicBezTo>
                  <a:pt x="1643549" y="1668444"/>
                  <a:pt x="1726428" y="1699213"/>
                  <a:pt x="1810212" y="1716137"/>
                </a:cubicBezTo>
                <a:cubicBezTo>
                  <a:pt x="1880410" y="1729982"/>
                  <a:pt x="1943817" y="1732290"/>
                  <a:pt x="1951515" y="1649598"/>
                </a:cubicBezTo>
                <a:cubicBezTo>
                  <a:pt x="1948798" y="1644214"/>
                  <a:pt x="1949249" y="1637291"/>
                  <a:pt x="1949704" y="1630753"/>
                </a:cubicBezTo>
                <a:cubicBezTo>
                  <a:pt x="1926152" y="1596522"/>
                  <a:pt x="1889468" y="1578830"/>
                  <a:pt x="1845990" y="1568828"/>
                </a:cubicBezTo>
                <a:cubicBezTo>
                  <a:pt x="1819722" y="1562674"/>
                  <a:pt x="1784851" y="1553443"/>
                  <a:pt x="1785302" y="1528829"/>
                </a:cubicBezTo>
                <a:cubicBezTo>
                  <a:pt x="1786662" y="1437674"/>
                  <a:pt x="1702878" y="1411136"/>
                  <a:pt x="1619092" y="1384597"/>
                </a:cubicBezTo>
                <a:cubicBezTo>
                  <a:pt x="1665740" y="1339213"/>
                  <a:pt x="1702423" y="1372674"/>
                  <a:pt x="1737750" y="1369214"/>
                </a:cubicBezTo>
                <a:cubicBezTo>
                  <a:pt x="1760848" y="1366906"/>
                  <a:pt x="1781679" y="1362675"/>
                  <a:pt x="1781679" y="1339213"/>
                </a:cubicBezTo>
                <a:cubicBezTo>
                  <a:pt x="1782132" y="1319597"/>
                  <a:pt x="1771262" y="1297288"/>
                  <a:pt x="1748620" y="1296905"/>
                </a:cubicBezTo>
                <a:cubicBezTo>
                  <a:pt x="1606863" y="1293442"/>
                  <a:pt x="1528513" y="1167288"/>
                  <a:pt x="1381324" y="1166904"/>
                </a:cubicBezTo>
                <a:cubicBezTo>
                  <a:pt x="1293462" y="1166904"/>
                  <a:pt x="1427065" y="1095751"/>
                  <a:pt x="1352792" y="1066135"/>
                </a:cubicBezTo>
                <a:cubicBezTo>
                  <a:pt x="1336486" y="1059596"/>
                  <a:pt x="1395363" y="1049597"/>
                  <a:pt x="1421631" y="1051135"/>
                </a:cubicBezTo>
                <a:cubicBezTo>
                  <a:pt x="1447445" y="1052673"/>
                  <a:pt x="1470543" y="1071519"/>
                  <a:pt x="1501793" y="1058058"/>
                </a:cubicBezTo>
                <a:cubicBezTo>
                  <a:pt x="1519003" y="1009981"/>
                  <a:pt x="1474621" y="992289"/>
                  <a:pt x="1437935" y="978826"/>
                </a:cubicBezTo>
                <a:cubicBezTo>
                  <a:pt x="1353244" y="947673"/>
                  <a:pt x="1270817" y="909981"/>
                  <a:pt x="1177975" y="898826"/>
                </a:cubicBezTo>
                <a:cubicBezTo>
                  <a:pt x="1144915" y="894980"/>
                  <a:pt x="1225528" y="843440"/>
                  <a:pt x="1241378" y="825366"/>
                </a:cubicBezTo>
                <a:cubicBezTo>
                  <a:pt x="867743" y="635366"/>
                  <a:pt x="418474" y="644980"/>
                  <a:pt x="0" y="491517"/>
                </a:cubicBezTo>
                <a:cubicBezTo>
                  <a:pt x="92391" y="461518"/>
                  <a:pt x="160326" y="483440"/>
                  <a:pt x="223277" y="488057"/>
                </a:cubicBezTo>
                <a:cubicBezTo>
                  <a:pt x="380429" y="499594"/>
                  <a:pt x="535773" y="523440"/>
                  <a:pt x="692473" y="537671"/>
                </a:cubicBezTo>
                <a:cubicBezTo>
                  <a:pt x="769465" y="544594"/>
                  <a:pt x="841022" y="570749"/>
                  <a:pt x="927071" y="529211"/>
                </a:cubicBezTo>
                <a:cubicBezTo>
                  <a:pt x="984589" y="501518"/>
                  <a:pt x="1076527" y="531517"/>
                  <a:pt x="1147177" y="556134"/>
                </a:cubicBezTo>
                <a:cubicBezTo>
                  <a:pt x="1205600" y="576517"/>
                  <a:pt x="1261306" y="581901"/>
                  <a:pt x="1338752" y="556134"/>
                </a:cubicBezTo>
                <a:cubicBezTo>
                  <a:pt x="1268554" y="540364"/>
                  <a:pt x="1214658" y="526519"/>
                  <a:pt x="1159406" y="516901"/>
                </a:cubicBezTo>
                <a:cubicBezTo>
                  <a:pt x="1115475" y="509211"/>
                  <a:pt x="1220094" y="478056"/>
                  <a:pt x="1273535" y="481902"/>
                </a:cubicBezTo>
                <a:cubicBezTo>
                  <a:pt x="1348263" y="487287"/>
                  <a:pt x="1306144" y="467287"/>
                  <a:pt x="1293462" y="439595"/>
                </a:cubicBezTo>
                <a:cubicBezTo>
                  <a:pt x="1279875" y="409979"/>
                  <a:pt x="1320183" y="400749"/>
                  <a:pt x="1345545" y="406900"/>
                </a:cubicBezTo>
                <a:cubicBezTo>
                  <a:pt x="1442916" y="431133"/>
                  <a:pt x="1539834" y="388441"/>
                  <a:pt x="1640379" y="423057"/>
                </a:cubicBezTo>
                <a:cubicBezTo>
                  <a:pt x="1615015" y="337670"/>
                  <a:pt x="1560215" y="300363"/>
                  <a:pt x="1445634" y="288439"/>
                </a:cubicBezTo>
                <a:cubicBezTo>
                  <a:pt x="1402608" y="283826"/>
                  <a:pt x="1357773" y="290748"/>
                  <a:pt x="1320636" y="266131"/>
                </a:cubicBezTo>
                <a:cubicBezTo>
                  <a:pt x="1299349" y="251902"/>
                  <a:pt x="1275346" y="234978"/>
                  <a:pt x="1292104" y="208824"/>
                </a:cubicBezTo>
                <a:cubicBezTo>
                  <a:pt x="1303877" y="190363"/>
                  <a:pt x="1329242" y="190363"/>
                  <a:pt x="1350074" y="196517"/>
                </a:cubicBezTo>
                <a:cubicBezTo>
                  <a:pt x="1443371" y="223826"/>
                  <a:pt x="1540741" y="233825"/>
                  <a:pt x="1638113" y="243826"/>
                </a:cubicBezTo>
                <a:cubicBezTo>
                  <a:pt x="1653059" y="245364"/>
                  <a:pt x="1669814" y="250365"/>
                  <a:pt x="1686573" y="224977"/>
                </a:cubicBezTo>
                <a:cubicBezTo>
                  <a:pt x="1504511" y="183824"/>
                  <a:pt x="1331505" y="125362"/>
                  <a:pt x="1144459" y="102670"/>
                </a:cubicBezTo>
                <a:cubicBezTo>
                  <a:pt x="1147177" y="91900"/>
                  <a:pt x="1149896" y="81131"/>
                  <a:pt x="1152614" y="70362"/>
                </a:cubicBezTo>
                <a:cubicBezTo>
                  <a:pt x="1298896" y="85746"/>
                  <a:pt x="1445182" y="101131"/>
                  <a:pt x="1629961" y="120363"/>
                </a:cubicBezTo>
                <a:cubicBezTo>
                  <a:pt x="1516284" y="59207"/>
                  <a:pt x="1408951" y="79594"/>
                  <a:pt x="1324712" y="25362"/>
                </a:cubicBezTo>
                <a:cubicBezTo>
                  <a:pt x="1340563" y="4786"/>
                  <a:pt x="1359698" y="-407"/>
                  <a:pt x="1379513" y="25"/>
                </a:cubicBez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685800"/>
            <a:ext cx="9651492" cy="28487"/>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1492655914"/>
              </p:ext>
            </p:extLst>
          </p:nvPr>
        </p:nvGraphicFramePr>
        <p:xfrm>
          <a:off x="-14127" y="739434"/>
          <a:ext cx="9462927" cy="64233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8F76ECFE-B14D-4028-B0C8-87EF55D0E256}"/>
              </a:ext>
            </a:extLst>
          </p:cNvPr>
          <p:cNvSpPr txBox="1"/>
          <p:nvPr/>
        </p:nvSpPr>
        <p:spPr>
          <a:xfrm>
            <a:off x="152400" y="-1"/>
            <a:ext cx="3360436" cy="603504"/>
          </a:xfrm>
          <a:prstGeom prst="rect">
            <a:avLst/>
          </a:prstGeom>
          <a:solidFill>
            <a:srgbClr val="002060">
              <a:alpha val="7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l"/>
            <a:r>
              <a:rPr lang="en-US" sz="3400" b="1" dirty="0">
                <a:solidFill>
                  <a:schemeClr val="bg1"/>
                </a:solidFill>
                <a:effectLst>
                  <a:outerShdw blurRad="38100" dist="38100" dir="2700000" algn="tl">
                    <a:srgbClr val="000000">
                      <a:alpha val="43137"/>
                    </a:srgbClr>
                  </a:outerShdw>
                </a:effectLst>
                <a:latin typeface="Gotham Medium" panose="02000604030000020004"/>
              </a:rPr>
              <a:t>LESSON OUTLINE</a:t>
            </a:r>
          </a:p>
        </p:txBody>
      </p:sp>
      <p:sp>
        <p:nvSpPr>
          <p:cNvPr id="12" name="Title 2">
            <a:extLst>
              <a:ext uri="{FF2B5EF4-FFF2-40B4-BE49-F238E27FC236}">
                <a16:creationId xmlns:a16="http://schemas.microsoft.com/office/drawing/2014/main" id="{D93870BC-C5CA-47EE-8F74-B7B8F5FDFB1B}"/>
              </a:ext>
            </a:extLst>
          </p:cNvPr>
          <p:cNvSpPr txBox="1">
            <a:spLocks/>
          </p:cNvSpPr>
          <p:nvPr/>
        </p:nvSpPr>
        <p:spPr>
          <a:xfrm>
            <a:off x="6050544" y="35868"/>
            <a:ext cx="3093456" cy="603504"/>
          </a:xfrm>
          <a:prstGeom prst="rect">
            <a:avLst/>
          </a:prstGeom>
          <a:solidFill>
            <a:srgbClr val="002060">
              <a:alpha val="70000"/>
            </a:srgbClr>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effectLst>
                  <a:outerShdw blurRad="38100" dist="38100" dir="2700000" algn="tl">
                    <a:srgbClr val="000000">
                      <a:alpha val="43137"/>
                    </a:srgbClr>
                  </a:outerShdw>
                </a:effectLst>
                <a:latin typeface="Gotham Medium" panose="02000604030000020004"/>
              </a:rPr>
              <a:t>The Boy Jesus in the Temple</a:t>
            </a:r>
          </a:p>
        </p:txBody>
      </p:sp>
      <p:grpSp>
        <p:nvGrpSpPr>
          <p:cNvPr id="6" name="Group 5">
            <a:extLst>
              <a:ext uri="{FF2B5EF4-FFF2-40B4-BE49-F238E27FC236}">
                <a16:creationId xmlns:a16="http://schemas.microsoft.com/office/drawing/2014/main" id="{B92A4D64-12C9-4397-8F05-FBE44BDA52D6}"/>
              </a:ext>
            </a:extLst>
          </p:cNvPr>
          <p:cNvGrpSpPr/>
          <p:nvPr/>
        </p:nvGrpSpPr>
        <p:grpSpPr>
          <a:xfrm>
            <a:off x="685800" y="1236093"/>
            <a:ext cx="7772400" cy="5342947"/>
            <a:chOff x="1933165" y="1217614"/>
            <a:chExt cx="6614372" cy="3485964"/>
          </a:xfrm>
        </p:grpSpPr>
        <p:sp>
          <p:nvSpPr>
            <p:cNvPr id="8" name="Rectangle: Top Corners Rounded 7">
              <a:extLst>
                <a:ext uri="{FF2B5EF4-FFF2-40B4-BE49-F238E27FC236}">
                  <a16:creationId xmlns:a16="http://schemas.microsoft.com/office/drawing/2014/main" id="{B29B9C82-E96C-E9D5-0652-08B0977B5098}"/>
                </a:ext>
              </a:extLst>
            </p:cNvPr>
            <p:cNvSpPr/>
            <p:nvPr/>
          </p:nvSpPr>
          <p:spPr>
            <a:xfrm rot="5400000">
              <a:off x="3379317" y="-756"/>
              <a:ext cx="3485964" cy="5922703"/>
            </a:xfrm>
            <a:prstGeom prst="round2SameRect">
              <a:avLst/>
            </a:prstGeom>
            <a:solidFill>
              <a:schemeClr val="accent1">
                <a:tint val="40000"/>
                <a:hueOff val="0"/>
                <a:satOff val="0"/>
                <a:lumOff val="0"/>
                <a:alpha val="0"/>
              </a:schemeClr>
            </a:solid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en-US" b="1">
                <a:effectLst>
                  <a:outerShdw blurRad="38100" dist="38100" dir="2700000" algn="tl">
                    <a:srgbClr val="000000">
                      <a:alpha val="43137"/>
                    </a:srgbClr>
                  </a:outerShdw>
                </a:effectLst>
                <a:latin typeface="Gotham Medium" panose="02000604030000020004"/>
              </a:endParaRPr>
            </a:p>
          </p:txBody>
        </p:sp>
        <p:sp>
          <p:nvSpPr>
            <p:cNvPr id="9" name="Rectangle: Top Corners Rounded 4">
              <a:extLst>
                <a:ext uri="{FF2B5EF4-FFF2-40B4-BE49-F238E27FC236}">
                  <a16:creationId xmlns:a16="http://schemas.microsoft.com/office/drawing/2014/main" id="{532F6D63-F1AD-A1B0-4715-1FEBE7623387}"/>
                </a:ext>
              </a:extLst>
            </p:cNvPr>
            <p:cNvSpPr txBox="1"/>
            <p:nvPr/>
          </p:nvSpPr>
          <p:spPr>
            <a:xfrm>
              <a:off x="1933165" y="1425093"/>
              <a:ext cx="6614372" cy="3145622"/>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40005" rIns="80010" bIns="40005" numCol="1" spcCol="1270" anchor="ctr" anchorCtr="0">
              <a:noAutofit/>
            </a:bodyPr>
            <a:lstStyle/>
            <a:p>
              <a:pPr marL="0" lvl="1" algn="l" defTabSz="933450">
                <a:lnSpc>
                  <a:spcPct val="90000"/>
                </a:lnSpc>
                <a:spcBef>
                  <a:spcPct val="0"/>
                </a:spcBef>
                <a:spcAft>
                  <a:spcPct val="15000"/>
                </a:spcAft>
              </a:pPr>
              <a:r>
                <a:rPr lang="en-US" sz="2000" b="1" kern="1200" dirty="0">
                  <a:solidFill>
                    <a:schemeClr val="tx2">
                      <a:lumMod val="75000"/>
                    </a:schemeClr>
                  </a:solidFill>
                  <a:effectLst>
                    <a:outerShdw blurRad="38100" dist="38100" dir="2700000" algn="tl">
                      <a:srgbClr val="000000">
                        <a:alpha val="43137"/>
                      </a:srgbClr>
                    </a:outerShdw>
                  </a:effectLst>
                  <a:latin typeface="Gotham Medium"/>
                </a:rPr>
                <a:t>It was common practice in Jesus’ day for the teachers and members of the Sanhedrin (the court of Jewish law) to meet in public in temple courts in order to teach and discuss theological questions. They would gather especially during Sabbath and Jewish festivals. It is in this situation that we find the young Jesus. Certainly, among such an audience, any normal boy would have been awestruck and out of His depth. And yet, “Everyone who heard him was amazed at his understanding and his answers” (v. 47). </a:t>
              </a:r>
              <a:endParaRPr lang="en-US" sz="600" b="1" kern="1200" dirty="0">
                <a:solidFill>
                  <a:schemeClr val="tx2">
                    <a:lumMod val="75000"/>
                  </a:schemeClr>
                </a:solidFill>
                <a:effectLst>
                  <a:outerShdw blurRad="38100" dist="38100" dir="2700000" algn="tl">
                    <a:srgbClr val="000000">
                      <a:alpha val="43137"/>
                    </a:srgbClr>
                  </a:outerShdw>
                </a:effectLst>
                <a:latin typeface="Gotham Medium"/>
              </a:endParaRPr>
            </a:p>
            <a:p>
              <a:pPr marL="0" lvl="1" algn="l" defTabSz="933450">
                <a:lnSpc>
                  <a:spcPct val="90000"/>
                </a:lnSpc>
                <a:spcBef>
                  <a:spcPct val="0"/>
                </a:spcBef>
                <a:spcAft>
                  <a:spcPct val="15000"/>
                </a:spcAft>
              </a:pPr>
              <a:r>
                <a:rPr lang="en-US" sz="600" b="1" kern="1200" dirty="0">
                  <a:solidFill>
                    <a:schemeClr val="tx2">
                      <a:lumMod val="75000"/>
                    </a:schemeClr>
                  </a:solidFill>
                  <a:effectLst>
                    <a:outerShdw blurRad="38100" dist="38100" dir="2700000" algn="tl">
                      <a:srgbClr val="000000">
                        <a:alpha val="43137"/>
                      </a:srgbClr>
                    </a:outerShdw>
                  </a:effectLst>
                  <a:latin typeface="Gotham Medium"/>
                </a:rPr>
                <a:t> </a:t>
              </a:r>
            </a:p>
            <a:p>
              <a:pPr marL="0" lvl="1" algn="l" defTabSz="933450">
                <a:lnSpc>
                  <a:spcPct val="90000"/>
                </a:lnSpc>
                <a:spcBef>
                  <a:spcPct val="0"/>
                </a:spcBef>
                <a:spcAft>
                  <a:spcPct val="15000"/>
                </a:spcAft>
              </a:pPr>
              <a:r>
                <a:rPr lang="en-US" sz="2000" b="1" kern="1200" dirty="0">
                  <a:solidFill>
                    <a:schemeClr val="tx2">
                      <a:lumMod val="75000"/>
                    </a:schemeClr>
                  </a:solidFill>
                  <a:effectLst>
                    <a:outerShdw blurRad="38100" dist="38100" dir="2700000" algn="tl">
                      <a:srgbClr val="000000">
                        <a:alpha val="43137"/>
                      </a:srgbClr>
                    </a:outerShdw>
                  </a:effectLst>
                  <a:latin typeface="Gotham Medium"/>
                </a:rPr>
                <a:t>This situation is even more impressive when we consider Jesus’ possible dialogue partners.  The famous Rabbi Hillel is thought to have been alive at this time and near a hundred years old. He might have been met by his well-known theological rival, Shammai. Hillel’s student and possible grandson, Gamaliel, might also have been sitting together with them. It was Gamaliel who would later teach the apostle Paul (Acts 22:3). We might imagine that the Rabbi Nicodemus could also be present, the same Nicodemus who would later visit Jesus in private some decades later (John 3:1–21). </a:t>
              </a:r>
            </a:p>
            <a:p>
              <a:pPr marL="0" lvl="1" algn="l" defTabSz="933450">
                <a:lnSpc>
                  <a:spcPct val="90000"/>
                </a:lnSpc>
                <a:spcBef>
                  <a:spcPct val="0"/>
                </a:spcBef>
                <a:spcAft>
                  <a:spcPct val="15000"/>
                </a:spcAft>
              </a:pPr>
              <a:r>
                <a:rPr lang="en-US" sz="2000" b="1" kern="1200" dirty="0">
                  <a:solidFill>
                    <a:schemeClr val="tx2">
                      <a:lumMod val="75000"/>
                    </a:schemeClr>
                  </a:solidFill>
                  <a:effectLst>
                    <a:outerShdw blurRad="38100" dist="38100" dir="2700000" algn="tl">
                      <a:srgbClr val="000000">
                        <a:alpha val="43137"/>
                      </a:srgbClr>
                    </a:outerShdw>
                  </a:effectLst>
                  <a:latin typeface="Gotham Medium"/>
                </a:rPr>
                <a:t> </a:t>
              </a:r>
            </a:p>
          </p:txBody>
        </p:sp>
      </p:grpSp>
      <p:sp>
        <p:nvSpPr>
          <p:cNvPr id="3" name="Slide Number Placeholder 7">
            <a:extLst>
              <a:ext uri="{FF2B5EF4-FFF2-40B4-BE49-F238E27FC236}">
                <a16:creationId xmlns:a16="http://schemas.microsoft.com/office/drawing/2014/main" id="{67CFEF30-9814-C16D-360A-DF3FE682711C}"/>
              </a:ext>
            </a:extLst>
          </p:cNvPr>
          <p:cNvSpPr>
            <a:spLocks noGrp="1"/>
          </p:cNvSpPr>
          <p:nvPr>
            <p:ph type="sldNum" sz="quarter" idx="2"/>
          </p:nvPr>
        </p:nvSpPr>
        <p:spPr>
          <a:xfrm>
            <a:off x="8229600" y="6356350"/>
            <a:ext cx="609600" cy="365125"/>
          </a:xfrm>
        </p:spPr>
        <p:txBody>
          <a:bodyPr/>
          <a:lstStyle/>
          <a:p>
            <a:fld id="{86CB4B4D-7CA3-9044-876B-883B54F8677D}" type="slidenum">
              <a:rPr lang="en-US" b="1" smtClean="0">
                <a:solidFill>
                  <a:srgbClr val="002060"/>
                </a:solidFill>
                <a:effectLst>
                  <a:outerShdw blurRad="38100" dist="38100" dir="2700000" algn="tl">
                    <a:srgbClr val="000000">
                      <a:alpha val="43137"/>
                    </a:srgbClr>
                  </a:outerShdw>
                </a:effectLst>
                <a:latin typeface="Gotham Medium" panose="02000604030000020004"/>
              </a:rPr>
              <a:pPr/>
              <a:t>8</a:t>
            </a:fld>
            <a:endParaRPr lang="en-US" b="1" dirty="0">
              <a:solidFill>
                <a:srgbClr val="002060"/>
              </a:solidFill>
              <a:effectLst>
                <a:outerShdw blurRad="38100" dist="38100" dir="2700000" algn="tl">
                  <a:srgbClr val="000000">
                    <a:alpha val="43137"/>
                  </a:srgbClr>
                </a:outerShdw>
              </a:effectLst>
              <a:latin typeface="Gotham Medium" panose="02000604030000020004"/>
            </a:endParaRPr>
          </a:p>
        </p:txBody>
      </p:sp>
    </p:spTree>
    <p:extLst>
      <p:ext uri="{BB962C8B-B14F-4D97-AF65-F5344CB8AC3E}">
        <p14:creationId xmlns:p14="http://schemas.microsoft.com/office/powerpoint/2010/main" val="18650614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6E99AF-C010-8CF1-DB7D-E3426839E21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46987" y="856142"/>
            <a:ext cx="8897013" cy="5441900"/>
          </a:xfrm>
          <a:custGeom>
            <a:avLst/>
            <a:gdLst/>
            <a:ahLst/>
            <a:cxnLst/>
            <a:rect l="l" t="t" r="r" b="b"/>
            <a:pathLst>
              <a:path w="11862684" h="6858000">
                <a:moveTo>
                  <a:pt x="1047342" y="0"/>
                </a:moveTo>
                <a:lnTo>
                  <a:pt x="4590463" y="0"/>
                </a:lnTo>
                <a:lnTo>
                  <a:pt x="5499874" y="0"/>
                </a:lnTo>
                <a:lnTo>
                  <a:pt x="5723425" y="0"/>
                </a:lnTo>
                <a:lnTo>
                  <a:pt x="7580390" y="0"/>
                </a:lnTo>
                <a:lnTo>
                  <a:pt x="7747884" y="0"/>
                </a:lnTo>
                <a:lnTo>
                  <a:pt x="7824084" y="0"/>
                </a:lnTo>
                <a:lnTo>
                  <a:pt x="11862684" y="0"/>
                </a:lnTo>
                <a:lnTo>
                  <a:pt x="11862684" y="6858000"/>
                </a:lnTo>
                <a:lnTo>
                  <a:pt x="7824084" y="6858000"/>
                </a:lnTo>
                <a:lnTo>
                  <a:pt x="7747884" y="6858000"/>
                </a:lnTo>
                <a:lnTo>
                  <a:pt x="7580390" y="6858000"/>
                </a:lnTo>
                <a:lnTo>
                  <a:pt x="5723425" y="6858000"/>
                </a:lnTo>
                <a:lnTo>
                  <a:pt x="5499874" y="6858000"/>
                </a:lnTo>
                <a:lnTo>
                  <a:pt x="4590463" y="6858000"/>
                </a:lnTo>
                <a:lnTo>
                  <a:pt x="1654188" y="6858000"/>
                </a:lnTo>
                <a:cubicBezTo>
                  <a:pt x="1530404" y="6786859"/>
                  <a:pt x="1412658" y="6701489"/>
                  <a:pt x="1279816" y="6658805"/>
                </a:cubicBezTo>
                <a:cubicBezTo>
                  <a:pt x="1189242" y="6630349"/>
                  <a:pt x="1101686" y="6580550"/>
                  <a:pt x="1116783" y="6431153"/>
                </a:cubicBezTo>
                <a:cubicBezTo>
                  <a:pt x="1119802" y="6388469"/>
                  <a:pt x="1095648" y="6356456"/>
                  <a:pt x="1059419" y="6367127"/>
                </a:cubicBezTo>
                <a:cubicBezTo>
                  <a:pt x="989979" y="6388469"/>
                  <a:pt x="956768" y="6327999"/>
                  <a:pt x="917520" y="6281757"/>
                </a:cubicBezTo>
                <a:cubicBezTo>
                  <a:pt x="848079" y="6199945"/>
                  <a:pt x="781658" y="6114575"/>
                  <a:pt x="669950" y="6100347"/>
                </a:cubicBezTo>
                <a:cubicBezTo>
                  <a:pt x="691084" y="6036320"/>
                  <a:pt x="727312" y="6043434"/>
                  <a:pt x="760524" y="6057663"/>
                </a:cubicBezTo>
                <a:cubicBezTo>
                  <a:pt x="848079" y="6093234"/>
                  <a:pt x="935634" y="6132361"/>
                  <a:pt x="1023188" y="6167932"/>
                </a:cubicBezTo>
                <a:cubicBezTo>
                  <a:pt x="1080552" y="6189274"/>
                  <a:pt x="1137916" y="6221287"/>
                  <a:pt x="1213395" y="6196388"/>
                </a:cubicBezTo>
                <a:cubicBezTo>
                  <a:pt x="1146974" y="6068335"/>
                  <a:pt x="1035266" y="6043434"/>
                  <a:pt x="944692" y="6004307"/>
                </a:cubicBezTo>
                <a:cubicBezTo>
                  <a:pt x="832982" y="5954508"/>
                  <a:pt x="766562" y="5862025"/>
                  <a:pt x="685045" y="5755314"/>
                </a:cubicBezTo>
                <a:cubicBezTo>
                  <a:pt x="766562" y="5726858"/>
                  <a:pt x="817887" y="5805112"/>
                  <a:pt x="884310" y="5801555"/>
                </a:cubicBezTo>
                <a:cubicBezTo>
                  <a:pt x="887328" y="5790884"/>
                  <a:pt x="893366" y="5769542"/>
                  <a:pt x="893366" y="5769542"/>
                </a:cubicBezTo>
                <a:cubicBezTo>
                  <a:pt x="784676" y="5712629"/>
                  <a:pt x="736372" y="5605917"/>
                  <a:pt x="718256" y="5474306"/>
                </a:cubicBezTo>
                <a:cubicBezTo>
                  <a:pt x="712218" y="5406721"/>
                  <a:pt x="672970" y="5385379"/>
                  <a:pt x="633720" y="5353367"/>
                </a:cubicBezTo>
                <a:cubicBezTo>
                  <a:pt x="500878" y="5243097"/>
                  <a:pt x="358980" y="5143500"/>
                  <a:pt x="247270" y="4994104"/>
                </a:cubicBezTo>
                <a:cubicBezTo>
                  <a:pt x="377094" y="5011889"/>
                  <a:pt x="479744" y="5111487"/>
                  <a:pt x="615606" y="5154171"/>
                </a:cubicBezTo>
                <a:cubicBezTo>
                  <a:pt x="506917" y="4990547"/>
                  <a:pt x="365016" y="4905177"/>
                  <a:pt x="235194" y="4805580"/>
                </a:cubicBezTo>
                <a:cubicBezTo>
                  <a:pt x="174810" y="4759339"/>
                  <a:pt x="120468" y="4702425"/>
                  <a:pt x="51026" y="4677526"/>
                </a:cubicBezTo>
                <a:cubicBezTo>
                  <a:pt x="26873" y="4670412"/>
                  <a:pt x="-15396" y="4652628"/>
                  <a:pt x="5740" y="4602828"/>
                </a:cubicBezTo>
                <a:cubicBezTo>
                  <a:pt x="23854" y="4560144"/>
                  <a:pt x="57065" y="4574373"/>
                  <a:pt x="87257" y="4585042"/>
                </a:cubicBezTo>
                <a:cubicBezTo>
                  <a:pt x="159715" y="4613499"/>
                  <a:pt x="238213" y="4613499"/>
                  <a:pt x="337844" y="4613499"/>
                </a:cubicBezTo>
                <a:cubicBezTo>
                  <a:pt x="253310" y="4478331"/>
                  <a:pt x="99332" y="4521016"/>
                  <a:pt x="26873" y="4378734"/>
                </a:cubicBezTo>
                <a:cubicBezTo>
                  <a:pt x="117448" y="4353835"/>
                  <a:pt x="186888" y="4403633"/>
                  <a:pt x="259346" y="4414305"/>
                </a:cubicBezTo>
                <a:cubicBezTo>
                  <a:pt x="325769" y="4424975"/>
                  <a:pt x="340863" y="4400076"/>
                  <a:pt x="325769" y="4321821"/>
                </a:cubicBezTo>
                <a:cubicBezTo>
                  <a:pt x="301616" y="4200882"/>
                  <a:pt x="337844" y="4140411"/>
                  <a:pt x="434458" y="4172424"/>
                </a:cubicBezTo>
                <a:cubicBezTo>
                  <a:pt x="525031" y="4204438"/>
                  <a:pt x="534089" y="4158196"/>
                  <a:pt x="509936" y="4090612"/>
                </a:cubicBezTo>
                <a:cubicBezTo>
                  <a:pt x="473706" y="3991015"/>
                  <a:pt x="512954" y="3912759"/>
                  <a:pt x="540128" y="3827390"/>
                </a:cubicBezTo>
                <a:cubicBezTo>
                  <a:pt x="582395" y="3699337"/>
                  <a:pt x="564281" y="3635309"/>
                  <a:pt x="476725" y="3539269"/>
                </a:cubicBezTo>
                <a:cubicBezTo>
                  <a:pt x="425400" y="3485914"/>
                  <a:pt x="374074" y="3439672"/>
                  <a:pt x="301616" y="3393429"/>
                </a:cubicBezTo>
                <a:cubicBezTo>
                  <a:pt x="467668" y="3368530"/>
                  <a:pt x="295577" y="3283162"/>
                  <a:pt x="352940" y="3229805"/>
                </a:cubicBezTo>
                <a:cubicBezTo>
                  <a:pt x="470686" y="3208463"/>
                  <a:pt x="564281" y="3379202"/>
                  <a:pt x="724294" y="3329402"/>
                </a:cubicBezTo>
                <a:cubicBezTo>
                  <a:pt x="531070" y="3183563"/>
                  <a:pt x="313691" y="3137322"/>
                  <a:pt x="171792" y="2941684"/>
                </a:cubicBezTo>
                <a:cubicBezTo>
                  <a:pt x="205002" y="2899000"/>
                  <a:pt x="238213" y="2941684"/>
                  <a:pt x="265385" y="2923898"/>
                </a:cubicBezTo>
                <a:cubicBezTo>
                  <a:pt x="265385" y="2913227"/>
                  <a:pt x="582395" y="2980812"/>
                  <a:pt x="600510" y="2703362"/>
                </a:cubicBezTo>
                <a:cubicBezTo>
                  <a:pt x="606548" y="2703362"/>
                  <a:pt x="612587" y="2703362"/>
                  <a:pt x="618624" y="2692689"/>
                </a:cubicBezTo>
                <a:cubicBezTo>
                  <a:pt x="651834" y="2653563"/>
                  <a:pt x="621644" y="2561080"/>
                  <a:pt x="675988" y="2553965"/>
                </a:cubicBezTo>
                <a:cubicBezTo>
                  <a:pt x="736372" y="2546851"/>
                  <a:pt x="793735" y="2514837"/>
                  <a:pt x="857136" y="2532623"/>
                </a:cubicBezTo>
                <a:cubicBezTo>
                  <a:pt x="905443" y="2546851"/>
                  <a:pt x="956768" y="2564636"/>
                  <a:pt x="1008094" y="2564636"/>
                </a:cubicBezTo>
                <a:cubicBezTo>
                  <a:pt x="1062438" y="2564636"/>
                  <a:pt x="1137916" y="2685576"/>
                  <a:pt x="1171128" y="2525509"/>
                </a:cubicBezTo>
                <a:cubicBezTo>
                  <a:pt x="1171128" y="2518395"/>
                  <a:pt x="1264720" y="2536181"/>
                  <a:pt x="1316045" y="2543294"/>
                </a:cubicBezTo>
                <a:cubicBezTo>
                  <a:pt x="1358314" y="2550408"/>
                  <a:pt x="1409640" y="2582422"/>
                  <a:pt x="1439830" y="2518395"/>
                </a:cubicBezTo>
                <a:cubicBezTo>
                  <a:pt x="1454926" y="2479267"/>
                  <a:pt x="1382466" y="2408126"/>
                  <a:pt x="1319065" y="2401012"/>
                </a:cubicBezTo>
                <a:cubicBezTo>
                  <a:pt x="1261702" y="2393898"/>
                  <a:pt x="1204338" y="2386784"/>
                  <a:pt x="1149994" y="2401012"/>
                </a:cubicBezTo>
                <a:cubicBezTo>
                  <a:pt x="1083572" y="2418796"/>
                  <a:pt x="1047342" y="2390340"/>
                  <a:pt x="1029227" y="2326314"/>
                </a:cubicBezTo>
                <a:cubicBezTo>
                  <a:pt x="1008094" y="2258731"/>
                  <a:pt x="968844" y="2223159"/>
                  <a:pt x="914500" y="2191146"/>
                </a:cubicBezTo>
                <a:cubicBezTo>
                  <a:pt x="781658" y="2112891"/>
                  <a:pt x="654854" y="2020407"/>
                  <a:pt x="509936" y="1974165"/>
                </a:cubicBezTo>
                <a:cubicBezTo>
                  <a:pt x="482764" y="1967051"/>
                  <a:pt x="449553" y="1952823"/>
                  <a:pt x="437476" y="1892353"/>
                </a:cubicBezTo>
                <a:cubicBezTo>
                  <a:pt x="829964" y="1984836"/>
                  <a:pt x="1186222" y="2223159"/>
                  <a:pt x="1590788" y="2208931"/>
                </a:cubicBezTo>
                <a:cubicBezTo>
                  <a:pt x="1482098" y="2134233"/>
                  <a:pt x="1352276" y="2130676"/>
                  <a:pt x="1234528" y="2077320"/>
                </a:cubicBezTo>
                <a:cubicBezTo>
                  <a:pt x="1319065" y="2038192"/>
                  <a:pt x="1397562" y="2080877"/>
                  <a:pt x="1476060" y="2102219"/>
                </a:cubicBezTo>
                <a:cubicBezTo>
                  <a:pt x="1542482" y="2120004"/>
                  <a:pt x="1602864" y="2123562"/>
                  <a:pt x="1608902" y="2013292"/>
                </a:cubicBezTo>
                <a:cubicBezTo>
                  <a:pt x="1608902" y="2002622"/>
                  <a:pt x="1608902" y="1995507"/>
                  <a:pt x="1608902" y="1984836"/>
                </a:cubicBezTo>
                <a:cubicBezTo>
                  <a:pt x="1584749" y="1938595"/>
                  <a:pt x="1551538" y="1917252"/>
                  <a:pt x="1509271" y="1903025"/>
                </a:cubicBezTo>
                <a:cubicBezTo>
                  <a:pt x="1485118" y="1895910"/>
                  <a:pt x="1451907" y="1881683"/>
                  <a:pt x="1451907" y="1849668"/>
                </a:cubicBezTo>
                <a:cubicBezTo>
                  <a:pt x="1454926" y="1728729"/>
                  <a:pt x="1373409" y="1693158"/>
                  <a:pt x="1294912" y="1657587"/>
                </a:cubicBezTo>
                <a:cubicBezTo>
                  <a:pt x="1337180" y="1597117"/>
                  <a:pt x="1373409" y="1639802"/>
                  <a:pt x="1406620" y="1636245"/>
                </a:cubicBezTo>
                <a:cubicBezTo>
                  <a:pt x="1427754" y="1632688"/>
                  <a:pt x="1448887" y="1629132"/>
                  <a:pt x="1448887" y="1597117"/>
                </a:cubicBezTo>
                <a:cubicBezTo>
                  <a:pt x="1448887" y="1572219"/>
                  <a:pt x="1439830" y="1540204"/>
                  <a:pt x="1418696" y="1540204"/>
                </a:cubicBezTo>
                <a:cubicBezTo>
                  <a:pt x="1285854" y="1536647"/>
                  <a:pt x="1210375" y="1365909"/>
                  <a:pt x="1071494" y="1365909"/>
                </a:cubicBezTo>
                <a:cubicBezTo>
                  <a:pt x="986960" y="1365909"/>
                  <a:pt x="1113764" y="1269868"/>
                  <a:pt x="1044324" y="1230741"/>
                </a:cubicBezTo>
                <a:cubicBezTo>
                  <a:pt x="1029227" y="1220069"/>
                  <a:pt x="1086591" y="1205842"/>
                  <a:pt x="1110744" y="1209399"/>
                </a:cubicBezTo>
                <a:cubicBezTo>
                  <a:pt x="1134897" y="1212955"/>
                  <a:pt x="1156032" y="1237855"/>
                  <a:pt x="1186222" y="1220069"/>
                </a:cubicBezTo>
                <a:cubicBezTo>
                  <a:pt x="1201318" y="1156043"/>
                  <a:pt x="1162069" y="1131144"/>
                  <a:pt x="1125840" y="1113358"/>
                </a:cubicBezTo>
                <a:cubicBezTo>
                  <a:pt x="1047342" y="1070674"/>
                  <a:pt x="968844" y="1020875"/>
                  <a:pt x="881290" y="1006647"/>
                </a:cubicBezTo>
                <a:cubicBezTo>
                  <a:pt x="851099" y="1003089"/>
                  <a:pt x="832982" y="985305"/>
                  <a:pt x="836002" y="949734"/>
                </a:cubicBezTo>
                <a:cubicBezTo>
                  <a:pt x="842040" y="903491"/>
                  <a:pt x="872232" y="917720"/>
                  <a:pt x="896385" y="921277"/>
                </a:cubicBezTo>
                <a:cubicBezTo>
                  <a:pt x="911482" y="924835"/>
                  <a:pt x="926577" y="935506"/>
                  <a:pt x="941672" y="910606"/>
                </a:cubicBezTo>
                <a:cubicBezTo>
                  <a:pt x="588434" y="658055"/>
                  <a:pt x="401247" y="672284"/>
                  <a:pt x="5740" y="465975"/>
                </a:cubicBezTo>
                <a:cubicBezTo>
                  <a:pt x="93294" y="426847"/>
                  <a:pt x="156696" y="455303"/>
                  <a:pt x="217079" y="462417"/>
                </a:cubicBezTo>
                <a:cubicBezTo>
                  <a:pt x="368036" y="480203"/>
                  <a:pt x="274442" y="512216"/>
                  <a:pt x="425400" y="533558"/>
                </a:cubicBezTo>
                <a:cubicBezTo>
                  <a:pt x="497860" y="544229"/>
                  <a:pt x="564281" y="579800"/>
                  <a:pt x="645798" y="522887"/>
                </a:cubicBezTo>
                <a:cubicBezTo>
                  <a:pt x="700142" y="483759"/>
                  <a:pt x="787696" y="526444"/>
                  <a:pt x="854118" y="558458"/>
                </a:cubicBezTo>
                <a:cubicBezTo>
                  <a:pt x="908462" y="586915"/>
                  <a:pt x="962806" y="594028"/>
                  <a:pt x="1035266" y="558458"/>
                </a:cubicBezTo>
                <a:cubicBezTo>
                  <a:pt x="968844" y="537116"/>
                  <a:pt x="917520" y="519330"/>
                  <a:pt x="866193" y="505101"/>
                </a:cubicBezTo>
                <a:cubicBezTo>
                  <a:pt x="823926" y="494431"/>
                  <a:pt x="799772" y="469532"/>
                  <a:pt x="802792" y="416176"/>
                </a:cubicBezTo>
                <a:cubicBezTo>
                  <a:pt x="802792" y="387720"/>
                  <a:pt x="793735" y="348592"/>
                  <a:pt x="823926" y="334364"/>
                </a:cubicBezTo>
                <a:cubicBezTo>
                  <a:pt x="848079" y="320135"/>
                  <a:pt x="881290" y="334364"/>
                  <a:pt x="893366" y="359262"/>
                </a:cubicBezTo>
                <a:cubicBezTo>
                  <a:pt x="908462" y="405504"/>
                  <a:pt x="923557" y="448189"/>
                  <a:pt x="974883" y="451747"/>
                </a:cubicBezTo>
                <a:cubicBezTo>
                  <a:pt x="1044324" y="458860"/>
                  <a:pt x="1005074" y="430405"/>
                  <a:pt x="992998" y="394834"/>
                </a:cubicBezTo>
                <a:cubicBezTo>
                  <a:pt x="980921" y="355706"/>
                  <a:pt x="1017152" y="345034"/>
                  <a:pt x="1041304" y="352148"/>
                </a:cubicBezTo>
                <a:cubicBezTo>
                  <a:pt x="1131878" y="384162"/>
                  <a:pt x="1225472" y="327250"/>
                  <a:pt x="1319065" y="373491"/>
                </a:cubicBezTo>
                <a:cubicBezTo>
                  <a:pt x="1294912" y="259665"/>
                  <a:pt x="1243586" y="209867"/>
                  <a:pt x="1134897" y="192082"/>
                </a:cubicBezTo>
                <a:cubicBezTo>
                  <a:pt x="1095648" y="188525"/>
                  <a:pt x="1053380" y="195638"/>
                  <a:pt x="1017152" y="163625"/>
                </a:cubicBezTo>
                <a:cubicBezTo>
                  <a:pt x="996016" y="145839"/>
                  <a:pt x="974883" y="124497"/>
                  <a:pt x="989979" y="88927"/>
                </a:cubicBezTo>
                <a:cubicBezTo>
                  <a:pt x="999036" y="64027"/>
                  <a:pt x="1023188" y="64027"/>
                  <a:pt x="1044324" y="71141"/>
                </a:cubicBezTo>
                <a:cubicBezTo>
                  <a:pt x="1131878" y="110269"/>
                  <a:pt x="1225472" y="120941"/>
                  <a:pt x="1316045" y="135168"/>
                </a:cubicBezTo>
                <a:cubicBezTo>
                  <a:pt x="1331142" y="138725"/>
                  <a:pt x="1346237" y="145839"/>
                  <a:pt x="1361334" y="110269"/>
                </a:cubicBezTo>
                <a:cubicBezTo>
                  <a:pt x="1255664" y="78255"/>
                  <a:pt x="1153012" y="35571"/>
                  <a:pt x="1047342" y="0"/>
                </a:cubicBezTo>
                <a:close/>
              </a:path>
            </a:pathLst>
          </a:custGeom>
        </p:spPr>
      </p:pic>
      <p:cxnSp>
        <p:nvCxnSpPr>
          <p:cNvPr id="7" name="Straight Connector 6">
            <a:extLst>
              <a:ext uri="{FF2B5EF4-FFF2-40B4-BE49-F238E27FC236}">
                <a16:creationId xmlns:a16="http://schemas.microsoft.com/office/drawing/2014/main" id="{51A9401A-7913-4F7A-8B68-17A4A8999448}"/>
              </a:ext>
            </a:extLst>
          </p:cNvPr>
          <p:cNvCxnSpPr>
            <a:cxnSpLocks/>
          </p:cNvCxnSpPr>
          <p:nvPr/>
        </p:nvCxnSpPr>
        <p:spPr>
          <a:xfrm flipV="1">
            <a:off x="-202692" y="733513"/>
            <a:ext cx="9651492" cy="2848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2" name="Diagram 1">
            <a:extLst>
              <a:ext uri="{FF2B5EF4-FFF2-40B4-BE49-F238E27FC236}">
                <a16:creationId xmlns:a16="http://schemas.microsoft.com/office/drawing/2014/main" id="{A53E5D8C-BC16-4ECE-AA13-3BFEECFAF18C}"/>
              </a:ext>
            </a:extLst>
          </p:cNvPr>
          <p:cNvGraphicFramePr/>
          <p:nvPr>
            <p:extLst>
              <p:ext uri="{D42A27DB-BD31-4B8C-83A1-F6EECF244321}">
                <p14:modId xmlns:p14="http://schemas.microsoft.com/office/powerpoint/2010/main" val="2312875257"/>
              </p:ext>
            </p:extLst>
          </p:nvPr>
        </p:nvGraphicFramePr>
        <p:xfrm>
          <a:off x="990600" y="1752600"/>
          <a:ext cx="8153400" cy="56587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itle 2">
            <a:extLst>
              <a:ext uri="{FF2B5EF4-FFF2-40B4-BE49-F238E27FC236}">
                <a16:creationId xmlns:a16="http://schemas.microsoft.com/office/drawing/2014/main" id="{6024E2BC-F4C6-411A-8C81-820D8D0ACF9C}"/>
              </a:ext>
            </a:extLst>
          </p:cNvPr>
          <p:cNvSpPr txBox="1">
            <a:spLocks/>
          </p:cNvSpPr>
          <p:nvPr/>
        </p:nvSpPr>
        <p:spPr>
          <a:xfrm>
            <a:off x="6050544" y="35868"/>
            <a:ext cx="3093456" cy="603504"/>
          </a:xfrm>
          <a:prstGeom prst="rect">
            <a:avLst/>
          </a:prstGeom>
          <a:solidFill>
            <a:srgbClr val="002060">
              <a:alpha val="70000"/>
            </a:srgbClr>
          </a:solid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7" tIns="35717" rIns="35717" bIns="35717" rtlCol="0" anchor="ctr">
            <a:normAutofit fontScale="62500" lnSpcReduction="20000"/>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defTabSz="642947"/>
            <a:r>
              <a:rPr lang="en-US" sz="3400" b="1" i="1" cap="small" dirty="0">
                <a:solidFill>
                  <a:schemeClr val="bg1"/>
                </a:solidFill>
                <a:latin typeface="Gotham Book"/>
              </a:rPr>
              <a:t>The Boy Jesus in the Temple</a:t>
            </a:r>
          </a:p>
        </p:txBody>
      </p:sp>
      <p:sp>
        <p:nvSpPr>
          <p:cNvPr id="13" name="TextBox 12">
            <a:extLst>
              <a:ext uri="{FF2B5EF4-FFF2-40B4-BE49-F238E27FC236}">
                <a16:creationId xmlns:a16="http://schemas.microsoft.com/office/drawing/2014/main" id="{791B5451-6031-4672-AA90-97FD5BCEB436}"/>
              </a:ext>
            </a:extLst>
          </p:cNvPr>
          <p:cNvSpPr txBox="1"/>
          <p:nvPr/>
        </p:nvSpPr>
        <p:spPr>
          <a:xfrm>
            <a:off x="152400" y="-1"/>
            <a:ext cx="2286000" cy="618918"/>
          </a:xfrm>
          <a:prstGeom prst="rect">
            <a:avLst/>
          </a:prstGeom>
          <a:solidFill>
            <a:srgbClr val="002060">
              <a:alpha val="7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64291" tIns="32146" rIns="64291" bIns="32146" rtlCol="0">
            <a:spAutoFit/>
          </a:bodyPr>
          <a:lstStyle/>
          <a:p>
            <a:pPr algn="ctr"/>
            <a:r>
              <a:rPr lang="en-US" sz="3600" b="1" cap="small" dirty="0">
                <a:solidFill>
                  <a:schemeClr val="bg1"/>
                </a:solidFill>
                <a:latin typeface="Gotham Book"/>
              </a:rPr>
              <a:t>Context</a:t>
            </a:r>
          </a:p>
        </p:txBody>
      </p:sp>
      <p:sp>
        <p:nvSpPr>
          <p:cNvPr id="4" name="Slide Number Placeholder 7">
            <a:extLst>
              <a:ext uri="{FF2B5EF4-FFF2-40B4-BE49-F238E27FC236}">
                <a16:creationId xmlns:a16="http://schemas.microsoft.com/office/drawing/2014/main" id="{4E9B28E9-C759-5324-D8B9-48565C0CCA21}"/>
              </a:ext>
            </a:extLst>
          </p:cNvPr>
          <p:cNvSpPr>
            <a:spLocks noGrp="1"/>
          </p:cNvSpPr>
          <p:nvPr>
            <p:ph type="sldNum" sz="quarter" idx="2"/>
          </p:nvPr>
        </p:nvSpPr>
        <p:spPr>
          <a:xfrm>
            <a:off x="8229600" y="6356350"/>
            <a:ext cx="609600" cy="365125"/>
          </a:xfrm>
        </p:spPr>
        <p:txBody>
          <a:bodyPr/>
          <a:lstStyle/>
          <a:p>
            <a:fld id="{86CB4B4D-7CA3-9044-876B-883B54F8677D}" type="slidenum">
              <a:rPr lang="en-US" smtClean="0">
                <a:solidFill>
                  <a:schemeClr val="bg1"/>
                </a:solidFill>
                <a:latin typeface="Arial Black" panose="020B0A04020102020204" pitchFamily="34" charset="0"/>
              </a:rPr>
              <a:pPr/>
              <a:t>9</a:t>
            </a:fld>
            <a:endParaRPr lang="en-US"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18866470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6308</TotalTime>
  <Words>11263</Words>
  <Application>Microsoft Office PowerPoint</Application>
  <PresentationFormat>On-screen Show (4:3)</PresentationFormat>
  <Paragraphs>596</Paragraphs>
  <Slides>21</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Aptos</vt:lpstr>
      <vt:lpstr>Arial</vt:lpstr>
      <vt:lpstr>Arial Black</vt:lpstr>
      <vt:lpstr>Calibri</vt:lpstr>
      <vt:lpstr>Gotham Book</vt:lpstr>
      <vt:lpstr>Gotham Medium</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Stanford Bowman</dc:creator>
  <cp:lastModifiedBy>Stanford Bowman</cp:lastModifiedBy>
  <cp:revision>14</cp:revision>
  <dcterms:created xsi:type="dcterms:W3CDTF">2020-11-21T22:39:58Z</dcterms:created>
  <dcterms:modified xsi:type="dcterms:W3CDTF">2025-07-01T23:03:02Z</dcterms:modified>
</cp:coreProperties>
</file>